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9026334" y="-283261"/>
            <a:ext cx="2884074" cy="2884074"/>
          </a:xfrm>
          <a:prstGeom prst="ellipse">
            <a:avLst/>
          </a:prstGeom>
          <a:solidFill>
            <a:schemeClr val="accent1">
              <a:alpha val="8168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6000" y="-215290"/>
            <a:ext cx="1735936" cy="1735936"/>
          </a:xfrm>
          <a:prstGeom prst="ellipse">
            <a:avLst/>
          </a:prstGeom>
          <a:solidFill>
            <a:schemeClr val="accent2">
              <a:alpha val="7237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900416" y="-349757"/>
            <a:ext cx="2907121" cy="2907121"/>
          </a:xfrm>
          <a:prstGeom prst="ellipse">
            <a:avLst/>
          </a:prstGeom>
          <a:solidFill>
            <a:schemeClr val="accent3">
              <a:alpha val="6462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93007" y="1620796"/>
            <a:ext cx="2269813" cy="2269813"/>
          </a:xfrm>
          <a:prstGeom prst="ellipse">
            <a:avLst/>
          </a:prstGeom>
          <a:solidFill>
            <a:schemeClr val="accent4">
              <a:alpha val="8318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3411" y="-641221"/>
            <a:ext cx="2013341" cy="2013341"/>
          </a:xfrm>
          <a:prstGeom prst="ellipse">
            <a:avLst/>
          </a:prstGeom>
          <a:solidFill>
            <a:schemeClr val="accent1">
              <a:alpha val="6104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56197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15 January 2027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26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26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94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4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0"/>
            <a:ext cx="63436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50" b="0" i="0">
                <a:solidFill>
                  <a:schemeClr val="tx1"/>
                </a:solidFill>
                <a:latin typeface="+mj-lt"/>
              </a:rPr>
              <a:t>Ledgerly Accounting App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GST-ready billing and books for small businesses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959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Billing in seconds. Books always ready.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GST-ready billing and books for small businesses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Ledgerly creates GST invoices, tracks payments and prepares returns, on mobile and desktop.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Meet Ledgerly Accounting App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GST invoices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Create and share in seconds.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Payment reminders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Automatic follow-ups.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Profit, stock and tax at a glance.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Imran, 38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SHOP OWNER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quick billing.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Pooja, 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FREELANCER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clean invoices.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Suresh, 45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WHOLESALER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Tracks credit customers.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POSITIONING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38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52387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Ledgerly Accounting App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READINESS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39395" y="2121961"/>
            <a:ext cx="2023227" cy="2023227"/>
          </a:xfrm>
          <a:prstGeom prst="ellipse">
            <a:avLst/>
          </a:prstGeom>
          <a:solidFill>
            <a:schemeClr val="accent1">
              <a:alpha val="6105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195140" y="2646693"/>
            <a:ext cx="2432050" cy="2432050"/>
          </a:xfrm>
          <a:prstGeom prst="ellipse">
            <a:avLst/>
          </a:prstGeom>
          <a:solidFill>
            <a:schemeClr val="accent2">
              <a:alpha val="7102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065755" y="1553141"/>
            <a:ext cx="2904837" cy="2904837"/>
          </a:xfrm>
          <a:prstGeom prst="ellipse">
            <a:avLst/>
          </a:prstGeom>
          <a:solidFill>
            <a:schemeClr val="accent3">
              <a:alpha val="5886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67152" y="1934720"/>
            <a:ext cx="2888076" cy="2888076"/>
          </a:xfrm>
          <a:prstGeom prst="ellipse">
            <a:avLst/>
          </a:prstGeom>
          <a:solidFill>
            <a:schemeClr val="accent4">
              <a:alpha val="7491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20654" y="3008871"/>
            <a:ext cx="2980208" cy="2980208"/>
          </a:xfrm>
          <a:prstGeom prst="ellipse">
            <a:avLst/>
          </a:prstGeom>
          <a:solidFill>
            <a:schemeClr val="accent1">
              <a:alpha val="6622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403">
  <a:themeElements>
    <a:clrScheme name="Morphiq launch-403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launch-403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Ledgerly Accounting App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