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609600"/>
            <a:ext cx="10972800" cy="5638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0517429" y="3038856"/>
            <a:ext cx="373075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348738" y="3668420"/>
            <a:ext cx="323092" cy="18653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87864" y="4129294"/>
            <a:ext cx="186538" cy="32309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258300" y="4297985"/>
            <a:ext cx="0" cy="373075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442198" y="4129294"/>
            <a:ext cx="186538" cy="32309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844770" y="3668420"/>
            <a:ext cx="323092" cy="18653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626096" y="3038856"/>
            <a:ext cx="373075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844770" y="2222754"/>
            <a:ext cx="323092" cy="18653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442198" y="1625326"/>
            <a:ext cx="186538" cy="32309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258300" y="1406652"/>
            <a:ext cx="0" cy="373075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887864" y="1625326"/>
            <a:ext cx="186538" cy="32309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348738" y="2222754"/>
            <a:ext cx="323092" cy="18653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325612" y="2106168"/>
            <a:ext cx="1865376" cy="18653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66571" y="3785006"/>
            <a:ext cx="783458" cy="46634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29264" y="4270004"/>
            <a:ext cx="858073" cy="121249"/>
          </a:xfrm>
          <a:prstGeom prst="roundRect">
            <a:avLst>
              <a:gd name="adj" fmla="val 2356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29264" y="4456542"/>
            <a:ext cx="858073" cy="121249"/>
          </a:xfrm>
          <a:prstGeom prst="roundRect">
            <a:avLst>
              <a:gd name="adj" fmla="val 2356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29264" y="4643079"/>
            <a:ext cx="858073" cy="121249"/>
          </a:xfrm>
          <a:prstGeom prst="roundRect">
            <a:avLst>
              <a:gd name="adj" fmla="val 2356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025128" y="3132125"/>
            <a:ext cx="233172" cy="326441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258300" y="3132125"/>
            <a:ext cx="233172" cy="326441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PRODUCT LAUNCH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1 July 2026   ·   Product &amp; Marketing   ·   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bg1"/>
                </a:solidFill>
                <a:latin typeface="+mj-lt"/>
              </a:rPr>
              <a:t>Ledgerly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Simple accounting and GST billing for small shops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733550"/>
            <a:ext cx="53721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733550"/>
            <a:ext cx="53721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600" y="3981450"/>
            <a:ext cx="53721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3721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Close your books in minutes, not weekends.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Simple accounting and GST billing for small shops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Ledgerly turns a phone into a billing counter, tracks stock and files GST-ready reports, so shop owners spend less time on paperwork.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Meet Ledgerly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9610" y="20497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One-tap billing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Bills with GST in seconds.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36110" y="20497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Stock alerts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before items run out.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82610" y="20497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Easy reports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GST-ready summaries every month.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Suresh, 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KIRANA OWNER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fast billing and simple stock tracking.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Neha, 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BOUTIQUE OWNER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neat invoices and sales reports.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Imran, 38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HARDWARE DEALER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Manages credit customers and dues.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Ledgerly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T–6 wks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T–2 wks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Launch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T+4 wks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815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402">
  <a:themeElements>
    <a:clrScheme name="Morphiq launch-402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launch-402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Ledgerly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