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8800</c:v>
                </c:pt>
                <c:pt idx="1">
                  <c:v>9100</c:v>
                </c:pt>
                <c:pt idx="2">
                  <c:v>9600</c:v>
                </c:pt>
                <c:pt idx="3">
                  <c:v>10200</c:v>
                </c:pt>
                <c:pt idx="4">
                  <c:v>10900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802112" y="1973580"/>
            <a:ext cx="582930" cy="58293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837018" y="3032594"/>
            <a:ext cx="1010512" cy="153178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779868" y="2476813"/>
            <a:ext cx="1124811" cy="555781"/>
          </a:xfrm>
          <a:custGeom>
            <a:avLst/>
            <a:gdLst/>
            <a:ahLst/>
            <a:cxnLst/>
            <a:rect l="l" t="t" r="r" b="b"/>
            <a:pathLst>
              <a:path w="1124811" h="555781">
                <a:moveTo>
                  <a:pt x="0" y="555781"/>
                </a:moveTo>
                <a:lnTo>
                  <a:pt x="562405" y="0"/>
                </a:lnTo>
                <a:lnTo>
                  <a:pt x="1124811" y="55578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18910" y="3247044"/>
            <a:ext cx="222313" cy="27572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443325" y="3247044"/>
            <a:ext cx="222313" cy="27572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18910" y="3767851"/>
            <a:ext cx="222313" cy="27572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43325" y="3767851"/>
            <a:ext cx="222313" cy="27572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241222" y="4074209"/>
            <a:ext cx="202102" cy="490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986518" y="3309126"/>
            <a:ext cx="852999" cy="125525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8929368" y="2839977"/>
            <a:ext cx="967299" cy="469149"/>
          </a:xfrm>
          <a:custGeom>
            <a:avLst/>
            <a:gdLst/>
            <a:ahLst/>
            <a:cxnLst/>
            <a:rect l="l" t="t" r="r" b="b"/>
            <a:pathLst>
              <a:path w="967299" h="469149">
                <a:moveTo>
                  <a:pt x="0" y="469149"/>
                </a:moveTo>
                <a:lnTo>
                  <a:pt x="483649" y="0"/>
                </a:lnTo>
                <a:lnTo>
                  <a:pt x="967299" y="46914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40058" y="3484861"/>
            <a:ext cx="187660" cy="22594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98317" y="3484861"/>
            <a:ext cx="187660" cy="22594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40058" y="3911648"/>
            <a:ext cx="187660" cy="22594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498317" y="3911648"/>
            <a:ext cx="187660" cy="225946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327717" y="4162699"/>
            <a:ext cx="170600" cy="4016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78505" y="3164577"/>
            <a:ext cx="916154" cy="139980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921355" y="2660693"/>
            <a:ext cx="1030455" cy="503884"/>
          </a:xfrm>
          <a:custGeom>
            <a:avLst/>
            <a:gdLst/>
            <a:ahLst/>
            <a:cxnLst/>
            <a:rect l="l" t="t" r="r" b="b"/>
            <a:pathLst>
              <a:path w="1030455" h="503884">
                <a:moveTo>
                  <a:pt x="0" y="503884"/>
                </a:moveTo>
                <a:lnTo>
                  <a:pt x="515228" y="0"/>
                </a:lnTo>
                <a:lnTo>
                  <a:pt x="1030455" y="50388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43413" y="3360550"/>
            <a:ext cx="201554" cy="25196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528198" y="3360550"/>
            <a:ext cx="201554" cy="25196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143413" y="3836483"/>
            <a:ext cx="201554" cy="25196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528198" y="3836483"/>
            <a:ext cx="201554" cy="25196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344967" y="4116443"/>
            <a:ext cx="183231" cy="4479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698029" y="4564380"/>
            <a:ext cx="4354982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COMMERCIAL PROJECT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Sector 62, Noida   ·   Mar 2027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Metro Square Offices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Grade-A offices and retail at a metro hub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Where business meets the metro.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Business, connected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Right at the interchange.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Direct access from the station, close to expressways and a large residential catchment for retail footfall.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(direct)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Walk-in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Expressway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Airport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Lobby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Triple-height entrance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Office floor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Column-free plates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High-street frontage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court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600 seats.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basement levels.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Power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100% back-up.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Office suite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1,200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1.1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 shop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 floor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24,000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 request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533400" y="1657350"/>
            <a:ext cx="53911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Metro connected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Green certified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Flexible floor plates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Clients find us easily and our team loves the commute.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HOMEOWNER (PLACEHOLDER TESTIMONIAL)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140">
  <a:themeElements>
    <a:clrScheme name="Morphiq realestate-140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realestate-140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 Square Offices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