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5600</c:v>
                </c:pt>
                <c:pt idx="1">
                  <c:v>6000</c:v>
                </c:pt>
                <c:pt idx="2">
                  <c:v>6500</c:v>
                </c:pt>
                <c:pt idx="3">
                  <c:v>7100</c:v>
                </c:pt>
                <c:pt idx="4">
                  <c:v>7600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BREEZE APARTMENTS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BREEZE APARTMENTS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BREEZE APARTMENTS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BREEZE APARTMENTS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968179" y="822960"/>
            <a:ext cx="1287475" cy="1287475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573926" y="1531659"/>
            <a:ext cx="529214" cy="53263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650126" y="1665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21576" y="1665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650126" y="1912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21576" y="1912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21576" y="21603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650126" y="2407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21576" y="2407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650126" y="2655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21576" y="2655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650126" y="2903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21576" y="2903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21576" y="31509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50126" y="33985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821576" y="33985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650126" y="38938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821576" y="38938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650126" y="41415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821576" y="4636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650126" y="48844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821576" y="48844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50126" y="56274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821576" y="56274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650126" y="5875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650126" y="6122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821576" y="6122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821576" y="63703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141240" y="3128766"/>
            <a:ext cx="687898" cy="372923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217440" y="32621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560340" y="32621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388890" y="35097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217440" y="37574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560340" y="37574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217440" y="40050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388890" y="40050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560340" y="40050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217440" y="42527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560340" y="42527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388890" y="45003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560340" y="45003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388890" y="52433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388890" y="54909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217440" y="57386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388890" y="57386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217440" y="59862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388890" y="62339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560340" y="62339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388890" y="64815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560340" y="64815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867238" y="1595004"/>
            <a:ext cx="870416" cy="526299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943438" y="17283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286338" y="17283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943438" y="19760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114888" y="19760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457788" y="19760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943438" y="22236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286338" y="22236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114888" y="2471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457788" y="2471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7943438" y="27189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286338" y="27189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286338" y="29666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457788" y="29666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7943438" y="32142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286338" y="32142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943438" y="34619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114888" y="34619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457788" y="34619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7943438" y="37095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457788" y="37095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7943438" y="39572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7943438" y="42048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7943438" y="44525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114888" y="44525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286338" y="44525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8457788" y="44525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7943438" y="47001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286338" y="47001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8457788" y="47001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8457788" y="49478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7943438" y="51954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8114888" y="51954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7943438" y="54431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8286338" y="54431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457788" y="54431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7943438" y="56907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8286338" y="56907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7943438" y="59384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8114888" y="59384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8286338" y="59384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457788" y="59384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7943438" y="61860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8114888" y="61860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7943438" y="64337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8114888" y="64337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8457788" y="64337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8775754" y="2706274"/>
            <a:ext cx="805623" cy="415172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9194854" y="28396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851954" y="30872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023404" y="30872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9194854" y="30872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9366304" y="30872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8851954" y="33349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9023404" y="33349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9194854" y="33349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8851954" y="35825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9023404" y="35825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9194854" y="35825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9366304" y="35825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9023404" y="38302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9023404" y="40778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9366304" y="40778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9194854" y="43255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8851954" y="4573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9194854" y="4573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9366304" y="4573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8851954" y="50684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9023404" y="50684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8851954" y="53161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9194854" y="53161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9366304" y="53161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8851954" y="55637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8851954" y="5811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9366304" y="5811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9023404" y="6059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9366304" y="6059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9023404" y="6306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9619477" y="2523901"/>
            <a:ext cx="678413" cy="433409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9695677" y="26572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9867127" y="26572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9867127" y="29049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10038577" y="29049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9867127" y="31525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0038577" y="31525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9695677" y="34002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9867127" y="34002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0038577" y="34002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9867127" y="36478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9695677" y="38955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9695677" y="41431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9867127" y="41431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10038577" y="41431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9867127" y="43908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9695677" y="46384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9867127" y="46384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9867127" y="48861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0038577" y="48861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9695677" y="51337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9867127" y="51337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9867127" y="53814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0038577" y="53814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9695677" y="56290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0038577" y="56290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9695677" y="58767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9867127" y="58767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10038577" y="61243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9695677" y="63720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0335989" y="3568869"/>
            <a:ext cx="793118" cy="328913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10412189" y="37022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10583639" y="37022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10755089" y="37022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10583639" y="39498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10755089" y="39498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0412189" y="41975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10583639" y="41975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10755089" y="41975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10412189" y="44451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10583639" y="44451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10412189" y="46928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10412189" y="49404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10583639" y="49404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10412189" y="51881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10583639" y="51881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10412189" y="54357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10583639" y="54357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10755089" y="54357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>
            <a:off x="10412189" y="56834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>
            <a:off x="10412189" y="59310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10412189" y="61787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10583639" y="61787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>
            <a:off x="10755089" y="61787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>
            <a:off x="10583639" y="64263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>
            <a:off x="11167207" y="1719062"/>
            <a:ext cx="488522" cy="51389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>
            <a:off x="11243407" y="18524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11414857" y="18524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>
            <a:off x="11414857" y="21000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>
            <a:off x="11243407" y="25953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>
            <a:off x="11414857" y="28430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>
            <a:off x="11243407" y="33383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>
            <a:off x="11414857" y="33383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>
            <a:off x="11414857" y="35859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>
            <a:off x="11243407" y="38336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8" name="Rectangle 197"/>
          <p:cNvSpPr/>
          <p:nvPr/>
        </p:nvSpPr>
        <p:spPr>
          <a:xfrm>
            <a:off x="11243407" y="40812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9" name="Rectangle 198"/>
          <p:cNvSpPr/>
          <p:nvPr/>
        </p:nvSpPr>
        <p:spPr>
          <a:xfrm>
            <a:off x="11414857" y="40812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0" name="Rectangle 199"/>
          <p:cNvSpPr/>
          <p:nvPr/>
        </p:nvSpPr>
        <p:spPr>
          <a:xfrm>
            <a:off x="11414857" y="45765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1" name="Rectangle 200"/>
          <p:cNvSpPr/>
          <p:nvPr/>
        </p:nvSpPr>
        <p:spPr>
          <a:xfrm>
            <a:off x="11243407" y="50718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2" name="Rectangle 201"/>
          <p:cNvSpPr/>
          <p:nvPr/>
        </p:nvSpPr>
        <p:spPr>
          <a:xfrm>
            <a:off x="11414857" y="50718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3" name="Rectangle 202"/>
          <p:cNvSpPr/>
          <p:nvPr/>
        </p:nvSpPr>
        <p:spPr>
          <a:xfrm>
            <a:off x="11414857" y="53195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4" name="Rectangle 203"/>
          <p:cNvSpPr/>
          <p:nvPr/>
        </p:nvSpPr>
        <p:spPr>
          <a:xfrm>
            <a:off x="11414857" y="55671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5" name="Rectangle 204"/>
          <p:cNvSpPr/>
          <p:nvPr/>
        </p:nvSpPr>
        <p:spPr>
          <a:xfrm>
            <a:off x="11243407" y="58148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6" name="Rectangle 205"/>
          <p:cNvSpPr/>
          <p:nvPr/>
        </p:nvSpPr>
        <p:spPr>
          <a:xfrm>
            <a:off x="11414857" y="58148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7" name="Rectangle 206"/>
          <p:cNvSpPr/>
          <p:nvPr/>
        </p:nvSpPr>
        <p:spPr>
          <a:xfrm>
            <a:off x="11414857" y="60624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8" name="Rectangle 207"/>
          <p:cNvSpPr/>
          <p:nvPr/>
        </p:nvSpPr>
        <p:spPr>
          <a:xfrm>
            <a:off x="11693829" y="2581240"/>
            <a:ext cx="264084" cy="42767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9" name="Rectangle 208"/>
          <p:cNvSpPr/>
          <p:nvPr/>
        </p:nvSpPr>
        <p:spPr>
          <a:xfrm>
            <a:off x="685800" y="7239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0" name="TextBox 209"/>
          <p:cNvSpPr txBox="1"/>
          <p:nvPr/>
        </p:nvSpPr>
        <p:spPr>
          <a:xfrm>
            <a:off x="685800" y="933450"/>
            <a:ext cx="49225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RESIDENTIAL PROJECT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6858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6858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ECR, Chennai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24257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POSSESSION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24257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Jun 2028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41656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SALES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41656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51244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Coastal Breeze Apartments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6786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Sea-facing homes on the east coast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Every morning begins with the sea.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address you deserve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towers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300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from the beach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650" b="1" i="0">
                <a:solidFill>
                  <a:schemeClr val="accent1"/>
                </a:solidFill>
                <a:latin typeface="+mj-lt"/>
              </a:rPr>
              <a:t>2 &amp; 3 BHK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sea-facing homes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Beach life, city access.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On a scenic coastal road with quick access to the tech corridor, schools and weekend getaways.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Beach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0.3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 corridor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8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18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City centre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22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Balcony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Sea-view deck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Bedroom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Morning light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Rooftop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Infinity pool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Rooftop pool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With sea view.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Yoga deck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Sunrise sessions.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Cycling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Coastal track.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 BHK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980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78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BHK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1,350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1.05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Penthouse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2,200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2.1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Every home sea-facing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Rooftop amenities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Clear title (placeholder)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We traded traffic for the sound of waves.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107168" y="822960"/>
            <a:ext cx="1207008" cy="120700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25056" y="2892136"/>
            <a:ext cx="467018" cy="39658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72706" y="30254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01256" y="37684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72706" y="37684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01256" y="40160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72706" y="40160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001256" y="42637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01256" y="45113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001256" y="47590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172706" y="50066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172706" y="52543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001256" y="5749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172706" y="5749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001256" y="59972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001256" y="62449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001256" y="64925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172706" y="64925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430174" y="4435501"/>
            <a:ext cx="621645" cy="24224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77824" y="48165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77824" y="50641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77824" y="53118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506374" y="55594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77824" y="580710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506374" y="65500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77824" y="655005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89919" y="2675578"/>
            <a:ext cx="658627" cy="418242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337569" y="28089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166119" y="30565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337569" y="30565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509019" y="30565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166119" y="33042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337569" y="33042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509019" y="33042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509019" y="35518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509019" y="37995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166119" y="40471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337569" y="40471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509019" y="40471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166119" y="42948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509019" y="42948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509019" y="45424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166119" y="47901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337569" y="47901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8166119" y="50377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337569" y="50377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337569" y="52854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509019" y="52854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166119" y="55330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337569" y="55330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509019" y="55330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166119" y="57807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337569" y="60283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509019" y="60283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509019" y="62760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337569" y="65236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786647" y="2331159"/>
            <a:ext cx="505920" cy="45268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862847" y="24645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034297" y="24645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034297" y="27121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8862847" y="2959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034297" y="2959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862847" y="32074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9034297" y="34551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862847" y="37027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862847" y="39504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8862847" y="4198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862847" y="4445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034297" y="4445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862847" y="46933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9034297" y="4941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862847" y="54363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8862847" y="5683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9034297" y="5683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862847" y="5931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034297" y="5931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8862847" y="6179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034297" y="6179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862847" y="64269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9330667" y="1906269"/>
            <a:ext cx="606231" cy="495173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9406867" y="22872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578317" y="22872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406867" y="25349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9406867" y="27825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406867" y="35255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9578317" y="37731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9406867" y="40208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578317" y="40208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406867" y="42684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406867" y="45161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9578317" y="45161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9578317" y="47637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578317" y="50114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9578317" y="52590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9406867" y="55067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9406867" y="57543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406867" y="60020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9578317" y="60020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9406867" y="62496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9406867" y="64973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974998" y="2511922"/>
            <a:ext cx="750005" cy="434607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22648" y="264527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394098" y="264527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10394098" y="314057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10222648" y="33882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10051198" y="363587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10394098" y="38835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10051198" y="413117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10051198" y="43788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10222648" y="43788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0394098" y="43788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10051198" y="462647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10394098" y="462647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10051198" y="48741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10222648" y="48741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10051198" y="512177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10051198" y="53694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10394098" y="53694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10051198" y="58647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10394098" y="58647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10222648" y="611237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10394098" y="636002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10763103" y="2586817"/>
            <a:ext cx="602631" cy="427118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10839303" y="27201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11010753" y="29678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10839303" y="32154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11010753" y="32154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10839303" y="34631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11010753" y="34631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10839303" y="3710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11010753" y="3710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11010753" y="39584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10839303" y="4206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1010753" y="4206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0839303" y="47013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10839303" y="4949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1010753" y="4949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0839303" y="5196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0839303" y="54443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0839303" y="56919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1010753" y="56919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10839303" y="59396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10839303" y="61872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11010753" y="61872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10839303" y="64349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1010753" y="64349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11403834" y="2571890"/>
            <a:ext cx="548183" cy="428611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1480034" y="27052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11651484" y="27052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1480034" y="29528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11651484" y="32005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1480034" y="34481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1480034" y="36958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1651484" y="36958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11480034" y="39434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11480034" y="44387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11651484" y="44387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11651484" y="46864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1480034" y="49340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11651484" y="49340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11480034" y="51817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11480034" y="59246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11651484" y="59246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11480034" y="61723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1651484" y="61723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11651484" y="64199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TextBox 170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 office: +91 90000 00000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143">
  <a:themeElements>
    <a:clrScheme name="Morphiq realestate-143">
      <a:dk1>
        <a:srgbClr val="F5EDE3"/>
      </a:dk1>
      <a:lt1>
        <a:srgbClr val="1E1612"/>
      </a:lt1>
      <a:dk2>
        <a:srgbClr val="BCA996"/>
      </a:dk2>
      <a:lt2>
        <a:srgbClr val="2C211B"/>
      </a:lt2>
      <a:accent1>
        <a:srgbClr val="D9A066"/>
      </a:accent1>
      <a:accent2>
        <a:srgbClr val="F5EDE3"/>
      </a:accent2>
      <a:accent3>
        <a:srgbClr val="8FA98F"/>
      </a:accent3>
      <a:accent4>
        <a:srgbClr val="C9644A"/>
      </a:accent4>
      <a:accent5>
        <a:srgbClr val="402F21"/>
      </a:accent5>
      <a:accent6>
        <a:srgbClr val="403833"/>
      </a:accent6>
      <a:hlink>
        <a:srgbClr val="D9A066"/>
      </a:hlink>
      <a:folHlink>
        <a:srgbClr val="F5EDE3"/>
      </a:folHlink>
    </a:clrScheme>
    <a:fontScheme name="Morphiq realestate-143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Coastal Breeze Apartments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