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5200</c:v>
                </c:pt>
                <c:pt idx="1">
                  <c:v>5500</c:v>
                </c:pt>
                <c:pt idx="2">
                  <c:v>5900</c:v>
                </c:pt>
                <c:pt idx="3">
                  <c:v>6400</c:v>
                </c:pt>
                <c:pt idx="4">
                  <c:v>6800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15200" y="960120"/>
            <a:ext cx="2834640" cy="4937760"/>
          </a:xfrm>
          <a:custGeom>
            <a:avLst/>
            <a:gdLst/>
            <a:ahLst/>
            <a:cxnLst/>
            <a:rect l="l" t="t" r="r" b="b"/>
            <a:pathLst>
              <a:path w="2834640" h="4937760">
                <a:moveTo>
                  <a:pt x="0" y="4937760"/>
                </a:moveTo>
                <a:lnTo>
                  <a:pt x="365760" y="4937760"/>
                </a:lnTo>
                <a:lnTo>
                  <a:pt x="2834640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924800" y="960120"/>
            <a:ext cx="2834640" cy="4937760"/>
          </a:xfrm>
          <a:custGeom>
            <a:avLst/>
            <a:gdLst/>
            <a:ahLst/>
            <a:cxnLst/>
            <a:rect l="l" t="t" r="r" b="b"/>
            <a:pathLst>
              <a:path w="2834640" h="4937760">
                <a:moveTo>
                  <a:pt x="0" y="4937760"/>
                </a:moveTo>
                <a:lnTo>
                  <a:pt x="365760" y="4937760"/>
                </a:lnTo>
                <a:lnTo>
                  <a:pt x="2834640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534400" y="960120"/>
            <a:ext cx="2834640" cy="4937760"/>
          </a:xfrm>
          <a:custGeom>
            <a:avLst/>
            <a:gdLst/>
            <a:ahLst/>
            <a:cxnLst/>
            <a:rect l="l" t="t" r="r" b="b"/>
            <a:pathLst>
              <a:path w="2834640" h="4937760">
                <a:moveTo>
                  <a:pt x="0" y="4937760"/>
                </a:moveTo>
                <a:lnTo>
                  <a:pt x="365760" y="4937760"/>
                </a:lnTo>
                <a:lnTo>
                  <a:pt x="2834640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382000" y="2194560"/>
            <a:ext cx="2133600" cy="21336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SMART HOMES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Hinjewadi, Pune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5392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POSSESSION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392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Sep 2027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824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SALES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824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Urban Nest Studios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Smart compact homes for young professionals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Small space. Big life.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address you deserve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480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smart studios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 the IT park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app-controlled homes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Walk to work.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the heart of a tech hub with cafés, gyms and coworking at your doorstep.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IT park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Metro (upcoming)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0.8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 station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Fold-away bed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Kitchenette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Compact and smart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Co-working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Shared lounge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Co-working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Meeting rooms and Wi-Fi.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Gym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24×7.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locks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App-based access.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Studio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420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BHK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560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1.5 BHK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680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Walk to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Smart home tech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Rental-ready units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projects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 moved in with one suitcase. Everything else was already here.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Sales office: +91 90000 00000   ·   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4">
  <a:themeElements>
    <a:clrScheme name="Morphiq realestate-144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realestate-144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Nest Studios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