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5200</c:v>
                </c:pt>
                <c:pt idx="1">
                  <c:v>5500</c:v>
                </c:pt>
                <c:pt idx="2">
                  <c:v>5900</c:v>
                </c:pt>
                <c:pt idx="3">
                  <c:v>6400</c:v>
                </c:pt>
                <c:pt idx="4">
                  <c:v>6800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09600" y="609600"/>
            <a:ext cx="10972800" cy="5638800"/>
          </a:xfrm>
          <a:prstGeom prst="roundRect">
            <a:avLst>
              <a:gd name="adj" fmla="val 472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24644" y="1575816"/>
            <a:ext cx="854964" cy="85496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70648" y="3929148"/>
            <a:ext cx="571426" cy="193825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18298" y="40624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46848" y="43101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546848" y="48054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546848" y="5300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18298" y="5300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18298" y="55483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80174" y="3170405"/>
            <a:ext cx="550746" cy="269699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27824" y="33037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6374" y="35514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27824" y="35514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27824" y="37990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6374" y="40467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56374" y="45420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27824" y="45420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56374" y="47896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27824" y="47896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156374" y="52849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56374" y="55326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327824" y="55326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669020" y="2659116"/>
            <a:ext cx="314807" cy="320828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745220" y="27924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745220" y="32877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745220" y="35354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745220" y="37830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745220" y="40307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745220" y="42783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745220" y="50213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745220" y="55166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021927" y="2616361"/>
            <a:ext cx="372497" cy="32510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098127" y="32450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098127" y="37403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098127" y="4730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098127" y="49785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432524" y="3253641"/>
            <a:ext cx="357731" cy="261375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08724" y="36346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508724" y="38822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508724" y="41299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508724" y="43775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508724" y="46252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508724" y="48728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828355" y="3449427"/>
            <a:ext cx="483357" cy="241797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76005" y="3582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9904555" y="38304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04555" y="40780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76005" y="40780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904555" y="43257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076005" y="43257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904555" y="45733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076005" y="45733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904555" y="48210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904555" y="50686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904555" y="53163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349812" y="3640723"/>
            <a:ext cx="523366" cy="222667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426012" y="37740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597462" y="37740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0426012" y="4021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0597462" y="4021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597462" y="4517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597462" y="47646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597462" y="52599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426012" y="55076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911279" y="2902655"/>
            <a:ext cx="134673" cy="29647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SMART HOMES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Hinjewadi, Pune   ·   Sep 2027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Urban Nest Studios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Smart compact homes for young professionals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1657350"/>
            <a:ext cx="54483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657350"/>
            <a:ext cx="54483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33400" y="3981450"/>
            <a:ext cx="54483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4483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1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Small space. Big life.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address you deserve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480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smart studios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the IT park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app-controlled homes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2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Walk to work.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the heart of a tech hub with cafés, gyms and coworking at your doorstep.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IT park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Metro (upcoming)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0.8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 station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Fold-away bed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Kitchenette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Compact and smart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Co-working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Shared lounge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469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Co-working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Meeting rooms and Wi-Fi.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30700" y="19469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30700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Gym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24×7.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128000" y="19469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28000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locks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App-based access.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Studio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420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BHK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560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1.5 BHK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680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8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 to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Smart home tech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Rental-ready units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I moved in with one suitcase. Everything else was already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Sales office: +91 90000 00000   ·   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6">
  <a:themeElements>
    <a:clrScheme name="Morphiq realestate-146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realestate-146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Nest Studios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