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Avg ₹ per sq ft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5600</c:v>
                </c:pt>
                <c:pt idx="1">
                  <c:v>6000</c:v>
                </c:pt>
                <c:pt idx="2">
                  <c:v>6500</c:v>
                </c:pt>
                <c:pt idx="3">
                  <c:v>7100</c:v>
                </c:pt>
                <c:pt idx="4">
                  <c:v>7600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COASTAL BREEZE APARTMENTS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COASTAL BREEZE APARTMENTS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COASTAL BREEZE APARTMENTS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COASTAL BREEZE APARTMENTS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533400" y="533400"/>
            <a:ext cx="11125200" cy="5791200"/>
          </a:xfrm>
          <a:prstGeom prst="roundRect">
            <a:avLst>
              <a:gd name="adj" fmla="val 7236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088880" y="1316736"/>
            <a:ext cx="713232" cy="713232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552944" y="3057863"/>
            <a:ext cx="946857" cy="228223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7495794" y="2537092"/>
            <a:ext cx="1061157" cy="520771"/>
          </a:xfrm>
          <a:custGeom>
            <a:avLst/>
            <a:gdLst/>
            <a:ahLst/>
            <a:cxnLst/>
            <a:rect l="l" t="t" r="r" b="b"/>
            <a:pathLst>
              <a:path w="1061157" h="520771">
                <a:moveTo>
                  <a:pt x="0" y="520771"/>
                </a:moveTo>
                <a:lnTo>
                  <a:pt x="530579" y="0"/>
                </a:lnTo>
                <a:lnTo>
                  <a:pt x="1061157" y="52077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723378" y="3377376"/>
            <a:ext cx="208309" cy="41080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121058" y="3377376"/>
            <a:ext cx="208309" cy="41080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723378" y="4153335"/>
            <a:ext cx="208309" cy="41080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121058" y="4153335"/>
            <a:ext cx="208309" cy="41080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931687" y="4609781"/>
            <a:ext cx="189371" cy="73031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618673" y="3431824"/>
            <a:ext cx="713581" cy="190827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561523" y="3039354"/>
            <a:ext cx="827881" cy="392470"/>
          </a:xfrm>
          <a:custGeom>
            <a:avLst/>
            <a:gdLst/>
            <a:ahLst/>
            <a:cxnLst/>
            <a:rect l="l" t="t" r="r" b="b"/>
            <a:pathLst>
              <a:path w="827881" h="392470">
                <a:moveTo>
                  <a:pt x="0" y="392470"/>
                </a:moveTo>
                <a:lnTo>
                  <a:pt x="413941" y="0"/>
                </a:lnTo>
                <a:lnTo>
                  <a:pt x="827881" y="39247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747118" y="3698982"/>
            <a:ext cx="156988" cy="34348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046822" y="3698982"/>
            <a:ext cx="156988" cy="34348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747118" y="4347794"/>
            <a:ext cx="156988" cy="34348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046822" y="4347794"/>
            <a:ext cx="156988" cy="343489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904105" y="4729449"/>
            <a:ext cx="142716" cy="61064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451126" y="3210949"/>
            <a:ext cx="880757" cy="2129147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393976" y="2726532"/>
            <a:ext cx="995057" cy="484417"/>
          </a:xfrm>
          <a:custGeom>
            <a:avLst/>
            <a:gdLst/>
            <a:ahLst/>
            <a:cxnLst/>
            <a:rect l="l" t="t" r="r" b="b"/>
            <a:pathLst>
              <a:path w="995057" h="484417">
                <a:moveTo>
                  <a:pt x="0" y="484417"/>
                </a:moveTo>
                <a:lnTo>
                  <a:pt x="497529" y="0"/>
                </a:lnTo>
                <a:lnTo>
                  <a:pt x="995057" y="48441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609662" y="3509029"/>
            <a:ext cx="193767" cy="38324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9979580" y="3509029"/>
            <a:ext cx="193767" cy="38324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609662" y="4232939"/>
            <a:ext cx="193767" cy="38324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9979580" y="4232939"/>
            <a:ext cx="193767" cy="383247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803429" y="4658769"/>
            <a:ext cx="176151" cy="681327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7434072" y="5340096"/>
            <a:ext cx="3724656" cy="76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09650" y="10096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RESIDENTIAL PROJECT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09650" y="5372100"/>
            <a:ext cx="5562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ECR, Chennai   ·   Jun 2028   ·   +91 90000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650" y="1524000"/>
            <a:ext cx="58064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50" b="1" i="0">
                <a:solidFill>
                  <a:schemeClr val="bg1"/>
                </a:solidFill>
                <a:latin typeface="+mj-lt"/>
              </a:rPr>
              <a:t>Coastal Breeze Apartments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650" y="4381500"/>
            <a:ext cx="55626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Sea-facing homes on the east coast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Overview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Location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Homes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Investment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Overview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33400" y="533400"/>
            <a:ext cx="95250" cy="5791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04900" y="914400"/>
            <a:ext cx="8778240" cy="4267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Every morning begins with the sea.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4900" y="54673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The address you deserve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towers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300 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from the beach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700" b="1" i="0">
                <a:solidFill>
                  <a:schemeClr val="accent1"/>
                </a:solidFill>
                <a:latin typeface="+mj-lt"/>
              </a:rPr>
              <a:t>2 &amp; 3 BHK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sea-facing homes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" y="560070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Indicative details; refer to the final brochure.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at a glance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Location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71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Location map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Beach life, city access.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On a scenic coastal road with quick access to the tech corridor, schools and weekend getaways.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The location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Place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Distance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Beach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0.3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 corridor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8 km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18 min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City centre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22 km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45 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Approximate, by road.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Distances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Homes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Balcony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Sea-view deck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Bedroom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Morning light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764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Rooftop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Infinity pool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Life inside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Rooftop pool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With sea view.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Yoga deck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Sunrise sessions.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Cycling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Coastal track.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Amenities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Carpet area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Starting price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 BHK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980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78 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3 BHK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1,350 sq ft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1.05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Penthouse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2,200 sq ft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 2.1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Indicative prices, exclusive of taxes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Configurations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Investment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Sample data for illustration only.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Price trend in the area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Visit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Site and sample flat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Choose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Unit and plan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Book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Pay booking amount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96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Move 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Possession and handover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Simple buying process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This project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Every home sea-facing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Rooftop amenities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Clear title (placeholder)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20625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Typical projects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Delayed possession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Hidden charges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Small open areas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Why choose us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0" y="666750"/>
            <a:ext cx="15240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92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76400" y="2190750"/>
            <a:ext cx="8839200" cy="238125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4000" b="0" i="0">
                <a:solidFill>
                  <a:schemeClr val="tx1"/>
                </a:solidFill>
                <a:latin typeface="+mj-lt"/>
              </a:rPr>
              <a:t>We traded traffic for the sound of waves.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76400" y="4857750"/>
            <a:ext cx="8839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150">
                <a:solidFill>
                  <a:schemeClr val="tx1"/>
                </a:solidFill>
                <a:latin typeface="+mn-lt"/>
              </a:rPr>
              <a:t>A HOMEOWNER (PLACEHOLDER TESTIMONIAL)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546080" y="548640"/>
            <a:ext cx="987552" cy="987552"/>
          </a:xfrm>
          <a:prstGeom prst="ellipse">
            <a:avLst/>
          </a:prstGeom>
          <a:solidFill>
            <a:schemeClr val="accent4">
              <a:alpha val="9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034784" y="3878629"/>
            <a:ext cx="1144876" cy="21564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6977634" y="3248947"/>
            <a:ext cx="1259176" cy="629682"/>
          </a:xfrm>
          <a:custGeom>
            <a:avLst/>
            <a:gdLst/>
            <a:ahLst/>
            <a:cxnLst/>
            <a:rect l="l" t="t" r="r" b="b"/>
            <a:pathLst>
              <a:path w="1259176" h="629682">
                <a:moveTo>
                  <a:pt x="0" y="629682"/>
                </a:moveTo>
                <a:lnTo>
                  <a:pt x="629588" y="0"/>
                </a:lnTo>
                <a:lnTo>
                  <a:pt x="1259176" y="6296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240862" y="4180527"/>
            <a:ext cx="251873" cy="38815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21710" y="4180527"/>
            <a:ext cx="251873" cy="38815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240862" y="4913707"/>
            <a:ext cx="251873" cy="38815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721710" y="4913707"/>
            <a:ext cx="251873" cy="388154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7492735" y="5344989"/>
            <a:ext cx="228975" cy="69005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344252" y="3690820"/>
            <a:ext cx="1295278" cy="23442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8287102" y="2978417"/>
            <a:ext cx="1409578" cy="712403"/>
          </a:xfrm>
          <a:custGeom>
            <a:avLst/>
            <a:gdLst/>
            <a:ahLst/>
            <a:cxnLst/>
            <a:rect l="l" t="t" r="r" b="b"/>
            <a:pathLst>
              <a:path w="1409578" h="712403">
                <a:moveTo>
                  <a:pt x="0" y="712403"/>
                </a:moveTo>
                <a:lnTo>
                  <a:pt x="704789" y="0"/>
                </a:lnTo>
                <a:lnTo>
                  <a:pt x="1409578" y="71240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577402" y="4019011"/>
            <a:ext cx="284961" cy="42196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121419" y="4019011"/>
            <a:ext cx="284961" cy="42196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577402" y="4816045"/>
            <a:ext cx="284961" cy="42196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21419" y="4816045"/>
            <a:ext cx="284961" cy="421960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862364" y="5284890"/>
            <a:ext cx="259056" cy="750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804122" y="3109305"/>
            <a:ext cx="1257006" cy="292573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746972" y="2417952"/>
            <a:ext cx="1371306" cy="691353"/>
          </a:xfrm>
          <a:custGeom>
            <a:avLst/>
            <a:gdLst/>
            <a:ahLst/>
            <a:cxnLst/>
            <a:rect l="l" t="t" r="r" b="b"/>
            <a:pathLst>
              <a:path w="1371306" h="691353">
                <a:moveTo>
                  <a:pt x="0" y="691353"/>
                </a:moveTo>
                <a:lnTo>
                  <a:pt x="685653" y="0"/>
                </a:lnTo>
                <a:lnTo>
                  <a:pt x="1371306" y="6913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0030383" y="3518908"/>
            <a:ext cx="276541" cy="52663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0558326" y="3518908"/>
            <a:ext cx="276541" cy="52663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10030383" y="4513658"/>
            <a:ext cx="276541" cy="52663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10558326" y="4513658"/>
            <a:ext cx="276541" cy="52663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10306925" y="5098805"/>
            <a:ext cx="251401" cy="93623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870192" y="6035040"/>
            <a:ext cx="5157216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33400" y="527685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 office: +91 90000 00000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33400" y="5562600"/>
            <a:ext cx="55626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sales@yourdomain.in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714500"/>
            <a:ext cx="56388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Book a site visit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905250"/>
            <a:ext cx="56388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Sample flat open daily, 10 am – 7 pm.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realestate-614">
  <a:themeElements>
    <a:clrScheme name="Morphiq realestate-614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realestate-614">
      <a:majorFont>
        <a:latin typeface="Manrope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Coastal Breeze Apartments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