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5400</c:v>
                </c:pt>
                <c:pt idx="1">
                  <c:v>5800</c:v>
                </c:pt>
                <c:pt idx="2">
                  <c:v>6300</c:v>
                </c:pt>
                <c:pt idx="3">
                  <c:v>6900</c:v>
                </c:pt>
                <c:pt idx="4">
                  <c:v>7400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ACRES VILLAS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436352" y="548640"/>
            <a:ext cx="1053389" cy="1053389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690970" y="3704498"/>
            <a:ext cx="1272350" cy="23305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633820" y="3004706"/>
            <a:ext cx="1386650" cy="699792"/>
          </a:xfrm>
          <a:custGeom>
            <a:avLst/>
            <a:gdLst/>
            <a:ahLst/>
            <a:cxnLst/>
            <a:rect l="l" t="t" r="r" b="b"/>
            <a:pathLst>
              <a:path w="1386650" h="699792">
                <a:moveTo>
                  <a:pt x="0" y="699792"/>
                </a:moveTo>
                <a:lnTo>
                  <a:pt x="693325" y="0"/>
                </a:lnTo>
                <a:lnTo>
                  <a:pt x="1386650" y="6997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919993" y="4030774"/>
            <a:ext cx="279917" cy="41949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454380" y="4030774"/>
            <a:ext cx="279917" cy="41949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919993" y="4823158"/>
            <a:ext cx="279917" cy="41949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454380" y="4823158"/>
            <a:ext cx="279917" cy="41949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199910" y="5289267"/>
            <a:ext cx="254470" cy="7457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38884" y="3505538"/>
            <a:ext cx="1103309" cy="252950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081734" y="2898718"/>
            <a:ext cx="1217609" cy="606820"/>
          </a:xfrm>
          <a:custGeom>
            <a:avLst/>
            <a:gdLst/>
            <a:ahLst/>
            <a:cxnLst/>
            <a:rect l="l" t="t" r="r" b="b"/>
            <a:pathLst>
              <a:path w="1217609" h="606820">
                <a:moveTo>
                  <a:pt x="0" y="606820"/>
                </a:moveTo>
                <a:lnTo>
                  <a:pt x="608805" y="0"/>
                </a:lnTo>
                <a:lnTo>
                  <a:pt x="1217609" y="60682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37480" y="3859668"/>
            <a:ext cx="242728" cy="4553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00870" y="3859668"/>
            <a:ext cx="242728" cy="4553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37480" y="4719699"/>
            <a:ext cx="242728" cy="4553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00870" y="4719699"/>
            <a:ext cx="242728" cy="4553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80208" y="5225599"/>
            <a:ext cx="220662" cy="8094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17758" y="3829717"/>
            <a:ext cx="1379402" cy="220532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60608" y="3071046"/>
            <a:ext cx="1493702" cy="758671"/>
          </a:xfrm>
          <a:custGeom>
            <a:avLst/>
            <a:gdLst/>
            <a:ahLst/>
            <a:cxnLst/>
            <a:rect l="l" t="t" r="r" b="b"/>
            <a:pathLst>
              <a:path w="1493702" h="758671">
                <a:moveTo>
                  <a:pt x="0" y="758671"/>
                </a:moveTo>
                <a:lnTo>
                  <a:pt x="746851" y="0"/>
                </a:lnTo>
                <a:lnTo>
                  <a:pt x="1493702" y="7586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666051" y="4138462"/>
            <a:ext cx="303468" cy="39695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245399" y="4138462"/>
            <a:ext cx="303468" cy="39695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666051" y="4888272"/>
            <a:ext cx="303468" cy="39695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245399" y="4888272"/>
            <a:ext cx="303468" cy="39695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69519" y="5329337"/>
            <a:ext cx="275880" cy="705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15405" y="6035040"/>
            <a:ext cx="550103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LUXURY VILLAS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Sarjapur Road, Bengaluru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POSSESSION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Ready to move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SALES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 spc="50">
                <a:solidFill>
                  <a:schemeClr val="tx1"/>
                </a:solidFill>
                <a:latin typeface="+mj-lt"/>
              </a:rPr>
              <a:t>GREEN ACRES VILLAS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Gated villa community with private gardens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Your own garden. Your own sky.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independent villas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tx1"/>
                </a:solidFill>
                <a:latin typeface="+mj-lt"/>
              </a:rPr>
              <a:t>22 acres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gated community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 BHK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with private garden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Peaceful, yet connected.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quiet green pocket off a growing corridor, with schools and hospitals within fifteen minutes.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School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Hospital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12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Ring road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Garden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Private lawn and deck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Living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Double-height ceiling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Terrace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lounge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Club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Pool, spa and café.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Tennis and cricket nets.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Kids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Play zones and daycare.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 spc="50">
                <a:solidFill>
                  <a:schemeClr val="bg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Ready to move 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Private gardens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Low-density living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Our children play outside every evening. That alone was worth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6">
  <a:themeElements>
    <a:clrScheme name="Morphiq realestate-616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realestate-616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Acres Villas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