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Bowls</c:v>
                </c:pt>
                <c:pt idx="1">
                  <c:v>Salads</c:v>
                </c:pt>
                <c:pt idx="2">
                  <c:v>Juices</c:v>
                </c:pt>
                <c:pt idx="3">
                  <c:v>Snacks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16190" y="1710690"/>
            <a:ext cx="3436620" cy="34366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28584" y="2123084"/>
            <a:ext cx="2611831" cy="261183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3796" y="3119704"/>
            <a:ext cx="618592" cy="61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410890" y="3603339"/>
            <a:ext cx="618592" cy="618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87555" y="3722786"/>
            <a:ext cx="618592" cy="618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467872" y="3388101"/>
            <a:ext cx="618592" cy="618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467872" y="2851307"/>
            <a:ext cx="618592" cy="61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887555" y="2516622"/>
            <a:ext cx="618592" cy="618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410890" y="2636070"/>
            <a:ext cx="618592" cy="618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400000">
            <a:off x="10640416" y="18825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880000">
            <a:off x="10640416" y="21492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360000">
            <a:off x="10640416" y="24159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840000">
            <a:off x="10640416" y="26826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4320000">
            <a:off x="10640416" y="29493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HEALTHY CAFÉ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Bandra, Mumbai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The Green Bowl Café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Salads, bowls and cold-pressed juices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Food that is good for you should taste great too.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small café with a big salad bar.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build bowls with fresh greens, grains and house dressings, and press juices every morning.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Buddha bowl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Quinoa, chickpeas, greens, tahini.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Millet khichdi bowl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Comfort food, lighter.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detox juice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Spinach, apple, ginger.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Salad bar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 fresh toppings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Juices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Pressed at 7 am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Bowls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your own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Harvest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From partner farms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Wash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Triple-washed greens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Chopped every morning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Built to order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fresh toppings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calories in most bowls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compostable packaging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Bowls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Juices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Snacks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Meal plans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lunch subscriptions.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Corporate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Office lunch boxes.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above ₹ 499.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Finally, healthy food that does not taste like a punishment.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Open 8 am to 9 pm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Vegan and gluten-free options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Laptop-friendly mornings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Pet-friendly outdoor seating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49">
  <a:themeElements>
    <a:clrScheme name="Morphiq food-149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food-149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Green Bowl Café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