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Momos</c:v>
                </c:pt>
                <c:pt idx="1">
                  <c:v>Noodles</c:v>
                </c:pt>
                <c:pt idx="2">
                  <c:v>Sides</c:v>
                </c:pt>
                <c:pt idx="3">
                  <c:v>Drinks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369635" y="69842"/>
            <a:ext cx="2068334" cy="2068334"/>
          </a:xfrm>
          <a:prstGeom prst="ellipse">
            <a:avLst/>
          </a:prstGeom>
          <a:solidFill>
            <a:schemeClr val="accent1">
              <a:alpha val="8062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58203" y="-337529"/>
            <a:ext cx="1686068" cy="1686068"/>
          </a:xfrm>
          <a:prstGeom prst="ellipse">
            <a:avLst/>
          </a:prstGeom>
          <a:solidFill>
            <a:schemeClr val="accent2">
              <a:alpha val="570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82923" y="-734198"/>
            <a:ext cx="1491354" cy="1491354"/>
          </a:xfrm>
          <a:prstGeom prst="ellipse">
            <a:avLst/>
          </a:prstGeom>
          <a:solidFill>
            <a:schemeClr val="accent3">
              <a:alpha val="5807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54972" y="-443082"/>
            <a:ext cx="2947968" cy="2947968"/>
          </a:xfrm>
          <a:prstGeom prst="ellipse">
            <a:avLst/>
          </a:prstGeom>
          <a:solidFill>
            <a:schemeClr val="accent4">
              <a:alpha val="5851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74631" y="1052406"/>
            <a:ext cx="2433430" cy="2433430"/>
          </a:xfrm>
          <a:prstGeom prst="ellipse">
            <a:avLst/>
          </a:prstGeom>
          <a:solidFill>
            <a:schemeClr val="accent1">
              <a:alpha val="838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5334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FOOD BUSINESS PLAN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33400" y="57721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Delhi NCR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18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418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02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28750"/>
            <a:ext cx="64960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150" b="1" i="0">
                <a:solidFill>
                  <a:schemeClr val="tx1"/>
                </a:solidFill>
                <a:latin typeface="+mj-lt"/>
              </a:rPr>
              <a:t>Restaurant Business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 quick-service momo and noodle chain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Fast, fresh and affordable — Himalayan street food done right.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Steamed momos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Veg, paneer and chicken.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Thukpa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Hearty noodle soup.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Chilli potato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bestselling side.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Momos (8 pcs)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Steamed or fried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140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Thukpa bowl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Veg or chicken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Combo meal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Momos, side, drink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249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Central kitchen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Twice daily to outlets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Steam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Fresh to order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 5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₹ 18 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per outlet set-up (sample)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14 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payback (sample)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outlets in year 2 (plan)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Momos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Noodles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Sides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Drinks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Dine-in kiosks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Malls and metro stations.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Through apps.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Franchise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year 3.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Our goal: the most trusted momo brand in the city.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REGULAR GUEST (PLACEHOLDER REVIEW)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Let's build it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0">
  <a:themeElements>
    <a:clrScheme name="Morphiq food-150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food-150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Business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