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Mains</c:v>
                </c:pt>
                <c:pt idx="1">
                  <c:v>Breads</c:v>
                </c:pt>
                <c:pt idx="2">
                  <c:v>Starters</c:v>
                </c:pt>
                <c:pt idx="3">
                  <c:v>Desserts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SPICE ROUTE KITCHEN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SPICE ROUTE KITCHEN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SPICE ROUTE KITCHEN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SPICE ROUTE KITCHEN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219950" y="685800"/>
            <a:ext cx="4286250" cy="6172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410450" y="876300"/>
            <a:ext cx="3905250" cy="5981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996238" y="2881312"/>
            <a:ext cx="2733675" cy="2733675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324279" y="3209354"/>
            <a:ext cx="2077593" cy="207759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09106" y="4002119"/>
            <a:ext cx="492061" cy="4920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423840" y="4386828"/>
            <a:ext cx="492061" cy="49206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007550" y="4481844"/>
            <a:ext cx="492061" cy="49206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673712" y="4215617"/>
            <a:ext cx="492061" cy="49206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673712" y="3788622"/>
            <a:ext cx="492061" cy="4920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007550" y="3522395"/>
            <a:ext cx="492061" cy="49206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423840" y="3617410"/>
            <a:ext cx="492061" cy="49206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400000">
            <a:off x="10401872" y="3017996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2880000">
            <a:off x="10401872" y="3284696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3360000">
            <a:off x="10401872" y="3551396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3840000">
            <a:off x="10401872" y="3818096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4320000">
            <a:off x="10401872" y="4084796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RESTAURANT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Indiranagar, Bengaluru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17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OPEN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17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Daily, 12 – 11 pm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49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RESERVATIONS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49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000" b="0" i="0">
                <a:solidFill>
                  <a:schemeClr val="tx1"/>
                </a:solidFill>
                <a:latin typeface="+mj-lt"/>
              </a:rPr>
              <a:t>Spice Route Kitchen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Regional Indian cooking, made fresh daily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Our story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Menu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Kitchen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Visit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Every dish tells the story of the region it comes from.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philosophy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ABOUT US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Restaurant / dish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Started by two friends who missed home food.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We travel to villages and kitchens across India to learn recipes, then cook them with care and seasonal produce.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Menu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MENU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19926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Chettinad chicken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Black pepper, kalpasi and curry leaves.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4381500" y="19926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15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Dal makhani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Slow-cooked overnight with butter.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8077200" y="19926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772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Malabar parotta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Flaky, layered and hand-tossed.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Signature dishes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MENU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Description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Paneer tikka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Charcoal-grilled, mint chutney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320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Fish curry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Kerala style, kokum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420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Veg thali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Ten items, refills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380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Prices are indicative and exclusive of taxes.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Menu highlights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GALLERY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Tandoor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Charcoal oven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Thali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Our bestseller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Desserts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Kulfi and payasam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From our kitchen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Kitchen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SOURCING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Source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Farms within 100 km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Grind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Spices ground in-house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Cook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Small batches, all day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Serve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Hot, fresh, on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Farm to table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HIGHLIGHTS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dishes from 12 states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4.6★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guest rating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artificial colours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INSIGHTS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Mains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27%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Breads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Starters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4577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Desserts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What our guests order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Visit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BEYOND DINE-IN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19926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Catering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Weddings and office events.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4381500" y="19926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15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Within 6 km, in 40 minutes.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8077200" y="19926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772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Cooking classes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Weekend regional workshops.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190750"/>
            <a:ext cx="85344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The closest thing to my grandmother's kitchen in this city.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857750"/>
            <a:ext cx="8534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REGULAR GUEST (PLACEHOLDER REVIEW)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INFORMATION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Visit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Open daily, 12 noon to 11 pm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Reservations recommended on weekends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Family and kid friendly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Valet parking available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+91 90000 00000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Come hungry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We save the best table for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ood-151">
  <a:themeElements>
    <a:clrScheme name="Morphiq food-151">
      <a:dk1>
        <a:srgbClr val="2B2620"/>
      </a:dk1>
      <a:lt1>
        <a:srgbClr val="F3EDE2"/>
      </a:lt1>
      <a:dk2>
        <a:srgbClr val="6B6255"/>
      </a:dk2>
      <a:lt2>
        <a:srgbClr val="E4D9C5"/>
      </a:lt2>
      <a:accent1>
        <a:srgbClr val="8C5A2B"/>
      </a:accent1>
      <a:accent2>
        <a:srgbClr val="2F4858"/>
      </a:accent2>
      <a:accent3>
        <a:srgbClr val="C08A3E"/>
      </a:accent3>
      <a:accent4>
        <a:srgbClr val="8E3B46"/>
      </a:accent4>
      <a:accent5>
        <a:srgbClr val="E0D3C1"/>
      </a:accent5>
      <a:accent6>
        <a:srgbClr val="D3CDC3"/>
      </a:accent6>
      <a:hlink>
        <a:srgbClr val="8C5A2B"/>
      </a:hlink>
      <a:folHlink>
        <a:srgbClr val="2F4858"/>
      </a:folHlink>
    </a:clrScheme>
    <a:fontScheme name="Morphiq food-151">
      <a:majorFont>
        <a:latin typeface="Yeseva One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Spice Route Kitchen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