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Breads</c:v>
                </c:pt>
                <c:pt idx="1">
                  <c:v>Pastries</c:v>
                </c:pt>
                <c:pt idx="2">
                  <c:v>Cakes</c:v>
                </c:pt>
                <c:pt idx="3">
                  <c:v>Coffee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BAKE STREET BAKERY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BAKE STREET BAKERY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BAKE STREET BAKERY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BAKE STREET BAKERY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692390" y="1710690"/>
            <a:ext cx="3436620" cy="343662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104784" y="2123084"/>
            <a:ext cx="2611831" cy="261183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719996" y="3119704"/>
            <a:ext cx="618592" cy="6185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487090" y="3603339"/>
            <a:ext cx="618592" cy="6185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963755" y="3722786"/>
            <a:ext cx="618592" cy="61859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544072" y="3388101"/>
            <a:ext cx="618592" cy="6185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544072" y="2851307"/>
            <a:ext cx="618592" cy="61859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963755" y="2516622"/>
            <a:ext cx="618592" cy="61859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487090" y="2636070"/>
            <a:ext cx="618592" cy="61859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400000">
            <a:off x="10716616" y="18825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2880000">
            <a:off x="10716616" y="21492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3360000">
            <a:off x="10716616" y="24159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3840000">
            <a:off x="10716616" y="26826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4320000">
            <a:off x="10716616" y="2949321"/>
            <a:ext cx="285750" cy="6096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7810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BAKERY &amp; CAFÉ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Koregaon Park, Pune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3012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OPEN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3012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Daily, 12 – 11 pm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7444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RESERVATIONS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7444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Bake Street Bakery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Artisan breads, cakes and coffee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52959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959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Our story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09750"/>
            <a:ext cx="52959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0300" y="1809750"/>
            <a:ext cx="52959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Menu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981450"/>
            <a:ext cx="52959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85800" y="3981450"/>
            <a:ext cx="52959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Kitchen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0300" y="3981450"/>
            <a:ext cx="5295900" cy="1943100"/>
          </a:xfrm>
          <a:prstGeom prst="roundRect">
            <a:avLst>
              <a:gd name="adj" fmla="val 107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2959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Visit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Baked before sunrise, gone by sunset.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philosophy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Restaurant / dish 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A family bakery since 2009.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Our sourdough starter is older than some of our customers. We bake small batches every morning with no shortcuts.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Menu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Sourdough loaf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48-hour slow fermentation.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Almond croissant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Butter layers, almond cream.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Celebration cakes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Custom designs to order.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Signature dishes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Dish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Description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Sourdough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Classic or multigrain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220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Croissant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Butter or almond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140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Cappuccino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Single-origin beans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180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Prices are indicative and exclusive of taxes.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Menu highlights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Ovens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Stone deck ovens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Cakes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Made to order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Coffee bar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Freshly roasted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From our kitchen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Kitchen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Flour, water, starter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Overnight fermentation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Shape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By hand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Bake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From 4 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Farm to table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loaves every day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48 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sourdough fermentation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baking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Breads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27%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Pastries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Cakes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Coffee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What our guests order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Custom cakes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Birthdays and weddings.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Wholesale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Cafés and hotels.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Workshops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Bread-baking Sundays.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croissants are worth the early alarm.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regular guest (placeholder review)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Visit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Open 7 am to 9 pm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Cake orders need 48 hours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Eggless options daily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Free Wi-Fi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Come hungry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We save the best table for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ood-153">
  <a:themeElements>
    <a:clrScheme name="Morphiq food-153">
      <a:dk1>
        <a:srgbClr val="26201C"/>
      </a:dk1>
      <a:lt1>
        <a:srgbClr val="FFF8F3"/>
      </a:lt1>
      <a:dk2>
        <a:srgbClr val="6A5C53"/>
      </a:dk2>
      <a:lt2>
        <a:srgbClr val="FBE7DC"/>
      </a:lt2>
      <a:accent1>
        <a:srgbClr val="F2545B"/>
      </a:accent1>
      <a:accent2>
        <a:srgbClr val="2E294E"/>
      </a:accent2>
      <a:accent3>
        <a:srgbClr val="F9A03F"/>
      </a:accent3>
      <a:accent4>
        <a:srgbClr val="1B998B"/>
      </a:accent4>
      <a:accent5>
        <a:srgbClr val="FDDAD8"/>
      </a:accent5>
      <a:accent6>
        <a:srgbClr val="DCD5D1"/>
      </a:accent6>
      <a:hlink>
        <a:srgbClr val="F2545B"/>
      </a:hlink>
      <a:folHlink>
        <a:srgbClr val="2E294E"/>
      </a:folHlink>
    </a:clrScheme>
    <a:fontScheme name="Morphiq food-153">
      <a:majorFont>
        <a:latin typeface="Righteous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Bake Street Bakery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