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Bowls</c:v>
                </c:pt>
                <c:pt idx="1">
                  <c:v>Salads</c:v>
                </c:pt>
                <c:pt idx="2">
                  <c:v>Juices</c:v>
                </c:pt>
                <c:pt idx="3">
                  <c:v>Snacks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7689782" y="1028700"/>
            <a:ext cx="113098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32534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92460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325344" y="200070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924605" y="200070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32534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92460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325344" y="350946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924605" y="350946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32534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92460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325344" y="501822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924605" y="501822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9115022" y="1028700"/>
            <a:ext cx="150898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78838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38764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788384" y="200070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387645" y="200070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78838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38764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788384" y="350946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387645" y="350946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78838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38764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788384" y="501822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387645" y="501822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728960" y="1028700"/>
            <a:ext cx="155244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25142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85068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251424" y="200070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850685" y="200070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25142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85068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251424" y="350946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850685" y="350946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25142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85068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251424" y="501822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850685" y="501822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HEALTHY CAFÉ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Bandra, Mumbai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The Green Bowl Café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Salads, bowls and cold-pressed juices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5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Food that is good for you should taste great too.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small café with a big salad bar.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build bowls with fresh greens, grains and house dressings, and press juices every morning.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5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Buddha bowl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Quinoa, chickpeas, greens, tahini.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Millet khichdi bowl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Comfort food, lighter.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Green detox juice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Spinach, apple, ginger.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Caesar salad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Greens, croutons, house dressing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290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Poke bowl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Rice, veggies, sesame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360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Cold-pressed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Daily flavours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Salad bar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 fresh toppings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Juices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Pressed at 7 am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Bowls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your own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10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Harvest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partner farms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Wash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Triple-washed greens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Chopped every morning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Built to order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fresh toppings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calories in most bowls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compostable packaging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Bowls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Juices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86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Meal plans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lunch subscriptions.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Office lunch boxes.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above ₹ 499.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Finally, healthy food that does not taste like a punishment.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Open 8 am to 9 pm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Vegan and gluten-free options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Laptop-friendly mornings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Pet-friendly outdoor seating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+91 90000 00000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6">
  <a:themeElements>
    <a:clrScheme name="Morphiq food-156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food-156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Green Bowl Café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