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Momos</c:v>
                </c:pt>
                <c:pt idx="1">
                  <c:v>Noodles</c:v>
                </c:pt>
                <c:pt idx="2">
                  <c:v>Sides</c:v>
                </c:pt>
                <c:pt idx="3">
                  <c:v>Drinks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RESTAURANT BUSINESS PLAN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RESTAURANT BUSINESS PLAN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RESTAURANT BUSINESS PLAN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RESTAURANT BUSINESS PLAN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16190" y="1710690"/>
            <a:ext cx="3436620" cy="34366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28584" y="2123084"/>
            <a:ext cx="2611831" cy="261183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3796" y="3119704"/>
            <a:ext cx="618592" cy="6185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410890" y="3603339"/>
            <a:ext cx="618592" cy="6185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887555" y="3722786"/>
            <a:ext cx="618592" cy="6185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467872" y="3388101"/>
            <a:ext cx="618592" cy="618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467872" y="2851307"/>
            <a:ext cx="618592" cy="6185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887555" y="2516622"/>
            <a:ext cx="618592" cy="6185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410890" y="2636070"/>
            <a:ext cx="618592" cy="6185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400000">
            <a:off x="10640416" y="18825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880000">
            <a:off x="10640416" y="21492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360000">
            <a:off x="10640416" y="24159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840000">
            <a:off x="10640416" y="26826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4320000">
            <a:off x="10640416" y="29493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FOOD BUSINESS PLAN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Delhi NCR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50" b="1" i="0">
                <a:solidFill>
                  <a:schemeClr val="tx1"/>
                </a:solidFill>
                <a:latin typeface="+mj-lt"/>
              </a:rPr>
              <a:t>Restaurant Business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quick-service momo and noodle chain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809750"/>
            <a:ext cx="52959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809750"/>
            <a:ext cx="52959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3981450"/>
            <a:ext cx="52959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2959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Fast, fresh and affordable — Himalayan street food done right.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philosophy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The opportunity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Young city customers want quick, filling meals under ₹ 250. Momos are loved, but quality is uneven. We will build a trusted brand with central kitchens.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Menu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Steamed momos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Veg, paneer and chicken.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815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Thukpa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Hearty noodle soup.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772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Chilli potato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bestselling side.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Momos (8 pcs)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Steamed or fried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140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Thukpa bowl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Veg or chicken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Combo meal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Momos, side, drink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249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Outlet design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Compact kiosk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Central kitchen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Hygienic prep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Packaging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Branded boxes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Kitchen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Prep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Central kitchen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Twice daily to outlets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Steam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Fresh to order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 5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 18 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per outlet set-up (sample)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14 mo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payback (sample)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outlets in year 2 (plan)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Momos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Noodles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Sides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Drinks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Visit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Dine-in kiosks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Malls and metro stations.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3815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Through apps.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77200" y="19926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Franchise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year 3.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Our goal: the most trusted momo brand in the city.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REGULAR GUEST (PLACEHOLDER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Year 1: 3 outlets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Year 2: 10 outlets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Year 3: franchise model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Seeking ₹ 1.2 Cr seed funding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199376" y="1179576"/>
            <a:ext cx="4498848" cy="449884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39238" y="1719438"/>
            <a:ext cx="3419124" cy="341912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853696" y="3024104"/>
            <a:ext cx="809793" cy="8097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48801" y="3657225"/>
            <a:ext cx="809793" cy="8097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863708" y="3813593"/>
            <a:ext cx="809793" cy="80979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314306" y="3375460"/>
            <a:ext cx="809793" cy="80979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314306" y="2672748"/>
            <a:ext cx="809793" cy="8097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863708" y="2234614"/>
            <a:ext cx="809793" cy="8097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548801" y="2390982"/>
            <a:ext cx="809793" cy="80979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400000">
            <a:off x="11158362" y="14045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880000">
            <a:off x="11158362" y="16712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360000">
            <a:off x="11158362" y="19379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840000">
            <a:off x="11158362" y="22046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4320000">
            <a:off x="11158362" y="24713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Let's build it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158">
  <a:themeElements>
    <a:clrScheme name="Morphiq food-158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food-158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Restaurant Business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