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Mains</c:v>
                </c:pt>
                <c:pt idx="1">
                  <c:v>Breads</c:v>
                </c:pt>
                <c:pt idx="2">
                  <c:v>Starters</c:v>
                </c:pt>
                <c:pt idx="3">
                  <c:v>Desserts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27</c:v>
                </c:pt>
                <c:pt idx="2">
                  <c:v>21</c:v>
                </c:pt>
                <c:pt idx="3">
                  <c:v>14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SPICE ROUTE KITCHEN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SPICE ROUTE KITCHEN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SPICE ROUTE KITCHEN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SPICE ROUTE KITCHEN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685532" y="1741932"/>
            <a:ext cx="3374136" cy="3374136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090428" y="2146828"/>
            <a:ext cx="2564343" cy="256434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76272" y="3125328"/>
            <a:ext cx="607344" cy="6073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447601" y="3600169"/>
            <a:ext cx="607344" cy="60734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933781" y="3717445"/>
            <a:ext cx="607344" cy="60734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521729" y="3388845"/>
            <a:ext cx="607344" cy="60734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521729" y="2861811"/>
            <a:ext cx="607344" cy="6073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933781" y="2533211"/>
            <a:ext cx="607344" cy="60734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447601" y="2650487"/>
            <a:ext cx="607344" cy="60734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400000">
            <a:off x="10654772" y="1910639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2880000">
            <a:off x="10654772" y="2177339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3360000">
            <a:off x="10654772" y="2444039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3840000">
            <a:off x="10654772" y="2710739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4320000">
            <a:off x="10654772" y="2977439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8572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RESTAURANT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Indiranagar, Bengaluru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30632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OPEN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0632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Daily, 12 – 11 pm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5064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RESERVATIONS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5064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Spice Route Kitchen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Regional Indian cooking, made fresh daily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885950"/>
            <a:ext cx="52197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Our story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03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885950"/>
            <a:ext cx="52197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Menu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62000" y="3981450"/>
            <a:ext cx="52197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Kitchen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2197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Visit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Every dish tells the story of the region it comes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philosophy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ABOUT US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Restaurant / dish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Started by two friends who missed home food.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We travel to villages and kitchens across India to learn recipes, then cook them with care and seasonal produce.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Menu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MENU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50" b="1" i="0">
                <a:solidFill>
                  <a:schemeClr val="tx1"/>
                </a:solidFill>
                <a:latin typeface="+mj-lt"/>
              </a:rPr>
              <a:t>Chettinad chicken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Black pepper, kalpasi and curry leaves.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Dal makhani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Slow-cooked overnight with butter.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Malabar parotta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Flaky, layered and hand-tossed.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Signature dishes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MENU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Dish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Description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Price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Paneer tikka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Charcoal-grilled, mint chutney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320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Fish curry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Kerala style, kokum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420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Veg thali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Ten items, refills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380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Prices are indicative and exclusive of taxes.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Menu highlights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GALLERY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Tandoor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Charcoal oven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Thali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Our bestseller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Desserts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Kulfi and payasam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From our kitchen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Kitchen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SOURCING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Source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Farms within 100 km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Grind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Spices ground in-house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Cook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batches, all day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Serve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Hot, fresh, on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Farm to table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HIGHLIGHTS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dishes from 12 states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4.6★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guest rating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artificial colours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INSIGHTS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09360" y="20764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Mains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60" y="28956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27%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Breads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37147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21%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Starters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09360" y="45339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Desserts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our guests order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Visit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BEYOND DINE-IN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Catering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Weddings and office events.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Delivery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Within 6 km, in 40 minutes.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Cooking classes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Weekend regional workshops.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2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The closest thing to my grandmother's kitchen in this city.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regular guest (placeholder review)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INFORMATION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Visit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Open daily, 12 noon to 11 pm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Reservations recommended on weekends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Family and kid friendly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Valet parking available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+91 90000 00000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Come hungry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We save the best table for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ood-622">
  <a:themeElements>
    <a:clrScheme name="Morphiq food-622">
      <a:dk1>
        <a:srgbClr val="2B1608"/>
      </a:dk1>
      <a:lt1>
        <a:srgbClr val="FFF9F0"/>
      </a:lt1>
      <a:dk2>
        <a:srgbClr val="6E5340"/>
      </a:dk2>
      <a:lt2>
        <a:srgbClr val="FDEBD0"/>
      </a:lt2>
      <a:accent1>
        <a:srgbClr val="E8730C"/>
      </a:accent1>
      <a:accent2>
        <a:srgbClr val="0F7B5F"/>
      </a:accent2>
      <a:accent3>
        <a:srgbClr val="1F3A93"/>
      </a:accent3>
      <a:accent4>
        <a:srgbClr val="C2185B"/>
      </a:accent4>
      <a:accent5>
        <a:srgbClr val="FBE1C7"/>
      </a:accent5>
      <a:accent6>
        <a:srgbClr val="DDD5CB"/>
      </a:accent6>
      <a:hlink>
        <a:srgbClr val="E8730C"/>
      </a:hlink>
      <a:folHlink>
        <a:srgbClr val="0F7B5F"/>
      </a:folHlink>
    </a:clrScheme>
    <a:fontScheme name="Morphiq food-622">
      <a:majorFont>
        <a:latin typeface="Fraunce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Spice Route Kitchen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