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BAKE STREET BAKERY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BAKE STREET BAKERY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BAKE STREET BAKERY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BAKE STREET BAKERY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445248" y="1271758"/>
            <a:ext cx="1365504" cy="298020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691039" y="1927402"/>
            <a:ext cx="873923" cy="23245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991450" y="2463839"/>
            <a:ext cx="273101" cy="27310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070848" y="490600"/>
            <a:ext cx="1365504" cy="37613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316639" y="1318099"/>
            <a:ext cx="873923" cy="293386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617050" y="1995144"/>
            <a:ext cx="273101" cy="27310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696448" y="606729"/>
            <a:ext cx="1365504" cy="364523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0942239" y="1408680"/>
            <a:ext cx="873923" cy="284328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1242650" y="2064821"/>
            <a:ext cx="273101" cy="27310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6858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BAKERY &amp; CAFÉ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85800" y="56197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685800" y="573405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92455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Koregaon Park, Pune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92600" y="573405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OPEN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2600" y="592455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Daily, 12 – 11 pm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99400" y="573405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RESERVATIONS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99400" y="592455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50"/>
            <a:ext cx="63436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200" b="0" i="0">
                <a:solidFill>
                  <a:schemeClr val="tx1"/>
                </a:solidFill>
                <a:latin typeface="+mj-lt"/>
              </a:rPr>
              <a:t>Bake Street Bakery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Artisan breads, cakes and coffee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959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Our story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09750"/>
            <a:ext cx="52959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Menu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3981450"/>
            <a:ext cx="52959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Kitchen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2959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Visit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Baked before sunrise, gone by sunset.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Our philosophy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Restaurant / dish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A family bakery since 2009.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Our sourdough starter is older than some of our customers. We bake small batches every morning with no shortcuts.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Sourdough loaf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48-hour slow fermentation.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Almond croissant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Butter layers, almond cream.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Celebration cakes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Custom designs to order.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Signature dishes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Dish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Description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Sourdough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Classic or multigrain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220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Croissant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Butter or almond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140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Cappuccino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Single-origin beans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180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Prices are indicative and exclusive of taxes.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Menu highlights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Ovens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Stone deck ovens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Cakes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Made to order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Coffee bar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Freshly roasted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From our kitchen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20454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Flour, water, starter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85800" y="30503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Overnight fermentation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85800" y="40552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Shape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By hand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85800" y="50601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Bake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4 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Farm to table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Custom cakes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Birthdays and weddings.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Wholesale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Cafés and hotels.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Workshops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Bread-baking Sundays.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The croissants are worth the early alarm.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regular guest (placeholder review)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Visit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Open 7 am to 9 pm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Cake orders need 48 hours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Eggless options daily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Free Wi-Fi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Come hungry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We save the best table for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ood-621">
  <a:themeElements>
    <a:clrScheme name="Morphiq food-621">
      <a:dk1>
        <a:srgbClr val="15213B"/>
      </a:dk1>
      <a:lt1>
        <a:srgbClr val="FFF4EC"/>
      </a:lt1>
      <a:dk2>
        <a:srgbClr val="566078"/>
      </a:dk2>
      <a:lt2>
        <a:srgbClr val="FFE1CC"/>
      </a:lt2>
      <a:accent1>
        <a:srgbClr val="FF7A45"/>
      </a:accent1>
      <a:accent2>
        <a:srgbClr val="15213B"/>
      </a:accent2>
      <a:accent3>
        <a:srgbClr val="2EC4B6"/>
      </a:accent3>
      <a:accent4>
        <a:srgbClr val="FFBF46"/>
      </a:accent4>
      <a:accent5>
        <a:srgbClr val="FFDECE"/>
      </a:accent5>
      <a:accent6>
        <a:srgbClr val="DAD2D0"/>
      </a:accent6>
      <a:hlink>
        <a:srgbClr val="FF7A45"/>
      </a:hlink>
      <a:folHlink>
        <a:srgbClr val="15213B"/>
      </a:folHlink>
    </a:clrScheme>
    <a:fontScheme name="Morphiq food-621">
      <a:majorFont>
        <a:latin typeface="Prata"/>
        <a:ea typeface=""/>
        <a:cs typeface=""/>
      </a:majorFont>
      <a:minorFont>
        <a:latin typeface="Mulis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Bake Street Bakery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