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Starter plan</c:v>
                </c:pt>
                <c:pt idx="1">
                  <c:v>Growth plan</c:v>
                </c:pt>
                <c:pt idx="2">
                  <c:v>Add-ons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INSIDE SALES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INSIDE SALES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INSIDE SALES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INSIDE SALES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15200" y="960120"/>
            <a:ext cx="2834640" cy="4937760"/>
          </a:xfrm>
          <a:custGeom>
            <a:avLst/>
            <a:gdLst/>
            <a:ahLst/>
            <a:cxnLst/>
            <a:rect l="l" t="t" r="r" b="b"/>
            <a:pathLst>
              <a:path w="2834640" h="4937760">
                <a:moveTo>
                  <a:pt x="0" y="4937760"/>
                </a:moveTo>
                <a:lnTo>
                  <a:pt x="365760" y="4937760"/>
                </a:lnTo>
                <a:lnTo>
                  <a:pt x="2834640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924800" y="960120"/>
            <a:ext cx="2834640" cy="4937760"/>
          </a:xfrm>
          <a:custGeom>
            <a:avLst/>
            <a:gdLst/>
            <a:ahLst/>
            <a:cxnLst/>
            <a:rect l="l" t="t" r="r" b="b"/>
            <a:pathLst>
              <a:path w="2834640" h="4937760">
                <a:moveTo>
                  <a:pt x="0" y="4937760"/>
                </a:moveTo>
                <a:lnTo>
                  <a:pt x="365760" y="4937760"/>
                </a:lnTo>
                <a:lnTo>
                  <a:pt x="2834640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534400" y="960120"/>
            <a:ext cx="2834640" cy="4937760"/>
          </a:xfrm>
          <a:custGeom>
            <a:avLst/>
            <a:gdLst/>
            <a:ahLst/>
            <a:cxnLst/>
            <a:rect l="l" t="t" r="r" b="b"/>
            <a:pathLst>
              <a:path w="2834640" h="4937760">
                <a:moveTo>
                  <a:pt x="0" y="4937760"/>
                </a:moveTo>
                <a:lnTo>
                  <a:pt x="365760" y="4937760"/>
                </a:lnTo>
                <a:lnTo>
                  <a:pt x="2834640" y="0"/>
                </a:lnTo>
                <a:lnTo>
                  <a:pt x="246888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382000" y="2194560"/>
            <a:ext cx="2133600" cy="21336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704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TEAM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SMB Inside Sales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5392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QUARTER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392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Q2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824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OWNER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824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Inside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SMB Inside Sales · Q2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of revenue target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closed revenue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5486400" cy="966788"/>
          </a:xfrm>
          <a:prstGeom prst="roundRect">
            <a:avLst>
              <a:gd name="adj" fmla="val 130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733550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3648" y="2776538"/>
            <a:ext cx="4718304" cy="966788"/>
          </a:xfrm>
          <a:prstGeom prst="roundRect">
            <a:avLst>
              <a:gd name="adj" fmla="val 1300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776538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77696" y="3819525"/>
            <a:ext cx="3950208" cy="966788"/>
          </a:xfrm>
          <a:prstGeom prst="roundRect">
            <a:avLst>
              <a:gd name="adj" fmla="val 1300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61744" y="4862512"/>
            <a:ext cx="3182112" cy="966788"/>
          </a:xfrm>
          <a:prstGeom prst="roundRect">
            <a:avLst>
              <a:gd name="adj" fmla="val 1300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62512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Starter plan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plan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Add-ons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697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56100" y="19697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561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102600" y="196977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02600" y="19697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SMB Inside Sales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281">
  <a:themeElements>
    <a:clrScheme name="Morphiq sales-281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sales-281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Sales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