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Renewals</c:v>
                </c:pt>
                <c:pt idx="1">
                  <c:v>Upsell</c:v>
                </c:pt>
                <c:pt idx="2">
                  <c:v>Services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ACCOUNT MANAGEMENT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ACCOUNT MANAGEMENT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ACCOUNT MANAGEMENT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ACCOUNT MANAGEMENT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Q4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046720" y="762000"/>
            <a:ext cx="1127760" cy="1143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46720" y="1905000"/>
            <a:ext cx="112776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46720" y="3048000"/>
            <a:ext cx="1127760" cy="1143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Chord 7"/>
          <p:cNvSpPr/>
          <p:nvPr/>
        </p:nvSpPr>
        <p:spPr>
          <a:xfrm>
            <a:off x="8046720" y="3048000"/>
            <a:ext cx="1127760" cy="2286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174480" y="769620"/>
            <a:ext cx="1127760" cy="11277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174480" y="1905000"/>
            <a:ext cx="1127760" cy="1143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Pie 10"/>
          <p:cNvSpPr/>
          <p:nvPr/>
        </p:nvSpPr>
        <p:spPr>
          <a:xfrm>
            <a:off x="8046720" y="1905000"/>
            <a:ext cx="2255520" cy="22860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ight Triangle 11"/>
          <p:cNvSpPr/>
          <p:nvPr/>
        </p:nvSpPr>
        <p:spPr>
          <a:xfrm>
            <a:off x="10302240" y="762000"/>
            <a:ext cx="1127760" cy="1143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302240" y="1905000"/>
            <a:ext cx="112776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Pie 13"/>
          <p:cNvSpPr/>
          <p:nvPr/>
        </p:nvSpPr>
        <p:spPr>
          <a:xfrm>
            <a:off x="9174480" y="1905000"/>
            <a:ext cx="2255520" cy="2286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Key Accounts   ·   Q4 2026   ·   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Account Management QBR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Key Accounts · Q4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334000" cy="890588"/>
          </a:xfrm>
          <a:prstGeom prst="roundRect">
            <a:avLst>
              <a:gd name="adj" fmla="val 898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35380" y="2852738"/>
            <a:ext cx="4587240" cy="890588"/>
          </a:xfrm>
          <a:prstGeom prst="roundRect">
            <a:avLst>
              <a:gd name="adj" fmla="val 8983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508760" y="3819525"/>
            <a:ext cx="3840480" cy="890588"/>
          </a:xfrm>
          <a:prstGeom prst="roundRect">
            <a:avLst>
              <a:gd name="adj" fmla="val 8983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82140" y="4786312"/>
            <a:ext cx="3093720" cy="890588"/>
          </a:xfrm>
          <a:prstGeom prst="roundRect">
            <a:avLst>
              <a:gd name="adj" fmla="val 8983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Renewals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Upsell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Services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sp>
        <p:nvSpPr>
          <p:cNvPr id="10" name="Oval 9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sp>
        <p:nvSpPr>
          <p:cNvPr id="15" name="Oval 14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sp>
        <p:nvSpPr>
          <p:cNvPr id="20" name="Oval 19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Key Accounts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282">
  <a:themeElements>
    <a:clrScheme name="Morphiq sales-282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sales-282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 Management QBR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