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FMCG</c:v>
                </c:pt>
                <c:pt idx="1">
                  <c:v>Personal care</c:v>
                </c:pt>
                <c:pt idx="2">
                  <c:v>Home care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DISTRIBUTOR PERFORMANCE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DISTRIBUTOR PERFORMANCE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DISTRIBUTOR PERFORMANCE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DISTRIBUTOR PERFORMANCE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15200" y="960120"/>
            <a:ext cx="2821577" cy="4937760"/>
          </a:xfrm>
          <a:custGeom>
            <a:avLst/>
            <a:gdLst/>
            <a:ahLst/>
            <a:cxnLst/>
            <a:rect l="l" t="t" r="r" b="b"/>
            <a:pathLst>
              <a:path w="2821577" h="4937760">
                <a:moveTo>
                  <a:pt x="0" y="4937760"/>
                </a:moveTo>
                <a:lnTo>
                  <a:pt x="352697" y="4937760"/>
                </a:lnTo>
                <a:lnTo>
                  <a:pt x="2821577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903029" y="960120"/>
            <a:ext cx="2821577" cy="4937760"/>
          </a:xfrm>
          <a:custGeom>
            <a:avLst/>
            <a:gdLst/>
            <a:ahLst/>
            <a:cxnLst/>
            <a:rect l="l" t="t" r="r" b="b"/>
            <a:pathLst>
              <a:path w="2821577" h="4937760">
                <a:moveTo>
                  <a:pt x="0" y="4937760"/>
                </a:moveTo>
                <a:lnTo>
                  <a:pt x="352697" y="4937760"/>
                </a:lnTo>
                <a:lnTo>
                  <a:pt x="2821577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490857" y="960120"/>
            <a:ext cx="2821577" cy="4937760"/>
          </a:xfrm>
          <a:custGeom>
            <a:avLst/>
            <a:gdLst/>
            <a:ahLst/>
            <a:cxnLst/>
            <a:rect l="l" t="t" r="r" b="b"/>
            <a:pathLst>
              <a:path w="2821577" h="4937760">
                <a:moveTo>
                  <a:pt x="0" y="4937760"/>
                </a:moveTo>
                <a:lnTo>
                  <a:pt x="352697" y="4937760"/>
                </a:lnTo>
                <a:lnTo>
                  <a:pt x="2821577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343900" y="2194560"/>
            <a:ext cx="2057400" cy="20574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8572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Rural Distribution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0632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QUARTER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632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H1 FY27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064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OWNER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5064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bg1"/>
                </a:solidFill>
                <a:latin typeface="+mj-lt"/>
              </a:rPr>
              <a:t>Distributor Performance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Rural Distribution · H1 FY27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of revenue target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550" b="1" i="0">
                <a:solidFill>
                  <a:schemeClr val="tx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closed revenue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PIPELINE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ectangle 6"/>
          <p:cNvSpPr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PIPELINE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FMCG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956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Personal care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7147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Home 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LESSONS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QUARTER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Rural Distribution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287">
  <a:themeElements>
    <a:clrScheme name="Morphiq sales-287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sales-287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Distributor Performance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