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Hardware</c:v>
                </c:pt>
                <c:pt idx="1">
                  <c:v>Licences</c:v>
                </c:pt>
                <c:pt idx="2">
                  <c:v>Installation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Q1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61858" y="3096935"/>
            <a:ext cx="322885" cy="606385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923122" y="2683077"/>
            <a:ext cx="322885" cy="1020243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384386" y="2442301"/>
            <a:ext cx="322885" cy="1261019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45650" y="1992731"/>
            <a:ext cx="322885" cy="1710589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306914" y="1567139"/>
            <a:ext cx="322885" cy="2136181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768178" y="1077150"/>
            <a:ext cx="322885" cy="2626170"/>
          </a:xfrm>
          <a:prstGeom prst="roundRect">
            <a:avLst>
              <a:gd name="adj" fmla="val 1769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8623300" y="242316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084564" y="204597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545828" y="166878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007092" y="129159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468356" y="91440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556625" y="27336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017889" y="23564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479153" y="19792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40417" y="160210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01681" y="12249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862945" y="8477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254289" y="3703320"/>
            <a:ext cx="304434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Partner Sales   ·   Q1 2027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Channel Partner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Partner Sales · Q1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959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95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Hardware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Licences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Installation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38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52387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63968" y="4770226"/>
            <a:ext cx="512064" cy="126481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5488" y="3972878"/>
            <a:ext cx="512064" cy="2062162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827008" y="3475244"/>
            <a:ext cx="512064" cy="2559796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58528" y="2524562"/>
            <a:ext cx="512064" cy="3510478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90048" y="1933266"/>
            <a:ext cx="512064" cy="410177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21568" y="992305"/>
            <a:ext cx="512064" cy="5042735"/>
          </a:xfrm>
          <a:prstGeom prst="roundRect">
            <a:avLst>
              <a:gd name="adj" fmla="val 1116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20000" y="376047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351520" y="300609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083040" y="225171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149733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46080" y="74295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553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84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1636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4788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7940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109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034784" y="6035040"/>
            <a:ext cx="482803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Partner Sales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5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79">
  <a:themeElements>
    <a:clrScheme name="Morphiq sales-379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sales-379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 Partner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