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FMCG</c:v>
                </c:pt>
                <c:pt idx="1">
                  <c:v>Personal care</c:v>
                </c:pt>
                <c:pt idx="2">
                  <c:v>Home care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DISTRIBUTOR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042099" y="4918869"/>
            <a:ext cx="546202" cy="1116171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22387" y="4018461"/>
            <a:ext cx="546202" cy="2016579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602675" y="3209443"/>
            <a:ext cx="546202" cy="2825597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382963" y="2881037"/>
            <a:ext cx="546202" cy="3154003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163251" y="1918946"/>
            <a:ext cx="546202" cy="4116094"/>
          </a:xfrm>
          <a:prstGeom prst="roundRect">
            <a:avLst>
              <a:gd name="adj" fmla="val 104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943539" y="842933"/>
            <a:ext cx="546202" cy="5192107"/>
          </a:xfrm>
          <a:prstGeom prst="roundRect">
            <a:avLst>
              <a:gd name="adj" fmla="val 1046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315200" y="376047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095488" y="300609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875776" y="225171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656064" y="149733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436352" y="742950"/>
            <a:ext cx="780288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2485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28813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09101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89389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369677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4996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690970" y="6035040"/>
            <a:ext cx="51499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Rural Distribution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QUARTER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H1 FY27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OWNER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Distributor Performance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Rural Distribution · H1 FY27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420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733550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160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776538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72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862512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FMCG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Personal care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care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ectangle 9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ectangle 14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63968" y="4868276"/>
            <a:ext cx="512064" cy="116676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5488" y="4113023"/>
            <a:ext cx="512064" cy="1922017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827008" y="3436685"/>
            <a:ext cx="512064" cy="2598355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58528" y="2609379"/>
            <a:ext cx="512064" cy="3425661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90048" y="1594454"/>
            <a:ext cx="512064" cy="4440586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21568" y="1445415"/>
            <a:ext cx="512064" cy="4589625"/>
          </a:xfrm>
          <a:prstGeom prst="roundRect">
            <a:avLst>
              <a:gd name="adj" fmla="val 1116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20000" y="376047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351520" y="300609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083040" y="225171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149733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46080" y="74295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553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84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1636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4788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7940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109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034784" y="6035040"/>
            <a:ext cx="482803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Rural Distribution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85">
  <a:themeElements>
    <a:clrScheme name="Morphiq sales-385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sales-385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Distributor Performance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