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Platform</c:v>
                </c:pt>
                <c:pt idx="1">
                  <c:v>Add-ons</c:v>
                </c:pt>
                <c:pt idx="2">
                  <c:v>Training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Pie 3"/>
          <p:cNvSpPr/>
          <p:nvPr/>
        </p:nvSpPr>
        <p:spPr>
          <a:xfrm>
            <a:off x="5972387" y="-1111250"/>
            <a:ext cx="2843107" cy="32893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93940" y="2289598"/>
            <a:ext cx="1421553" cy="142155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93940" y="3822700"/>
            <a:ext cx="1421553" cy="1644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ight Triangle 6"/>
          <p:cNvSpPr/>
          <p:nvPr/>
        </p:nvSpPr>
        <p:spPr>
          <a:xfrm>
            <a:off x="8815493" y="533400"/>
            <a:ext cx="1421553" cy="164465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Pie 7"/>
          <p:cNvSpPr/>
          <p:nvPr/>
        </p:nvSpPr>
        <p:spPr>
          <a:xfrm>
            <a:off x="7393940" y="533400"/>
            <a:ext cx="2843107" cy="32893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028726" y="4069397"/>
            <a:ext cx="995087" cy="1151255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237047" y="644948"/>
            <a:ext cx="1421553" cy="14215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37047" y="2289598"/>
            <a:ext cx="1421553" cy="142155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450280" y="4069397"/>
            <a:ext cx="995087" cy="1151255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Enterprise Team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QUARTER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Q3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OWNER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Quarterly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Enterprise Team · Q3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562600" cy="1004888"/>
          </a:xfrm>
          <a:prstGeom prst="roundRect">
            <a:avLst>
              <a:gd name="adj" fmla="val 796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657350"/>
            <a:ext cx="5562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657350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22782" y="2738438"/>
            <a:ext cx="4783836" cy="1004888"/>
          </a:xfrm>
          <a:prstGeom prst="roundRect">
            <a:avLst>
              <a:gd name="adj" fmla="val 7962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22782" y="2738438"/>
            <a:ext cx="4783836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738438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12164" y="3819525"/>
            <a:ext cx="4005072" cy="1004888"/>
          </a:xfrm>
          <a:prstGeom prst="roundRect">
            <a:avLst>
              <a:gd name="adj" fmla="val 7962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12164" y="3819525"/>
            <a:ext cx="4005072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01546" y="4900612"/>
            <a:ext cx="3226308" cy="1004888"/>
          </a:xfrm>
          <a:prstGeom prst="roundRect">
            <a:avLst>
              <a:gd name="adj" fmla="val 7962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701546" y="4900612"/>
            <a:ext cx="322630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900612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Platform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Add-ons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8" name="Rectangle 7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Enterprise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84">
  <a:themeElements>
    <a:clrScheme name="Morphiq sales-384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sales-384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Sales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