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Hardware</c:v>
                </c:pt>
                <c:pt idx="1">
                  <c:v>Licences</c:v>
                </c:pt>
                <c:pt idx="2">
                  <c:v>Installation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2000" y="762000"/>
            <a:ext cx="10668000" cy="53340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15200" y="1143000"/>
            <a:ext cx="2606040" cy="4572000"/>
          </a:xfrm>
          <a:custGeom>
            <a:avLst/>
            <a:gdLst/>
            <a:ahLst/>
            <a:cxnLst/>
            <a:rect l="l" t="t" r="r" b="b"/>
            <a:pathLst>
              <a:path w="2606040" h="4572000">
                <a:moveTo>
                  <a:pt x="0" y="4572000"/>
                </a:moveTo>
                <a:lnTo>
                  <a:pt x="320040" y="4572000"/>
                </a:lnTo>
                <a:lnTo>
                  <a:pt x="2606040" y="0"/>
                </a:lnTo>
                <a:lnTo>
                  <a:pt x="2286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848600" y="1143000"/>
            <a:ext cx="2606040" cy="4572000"/>
          </a:xfrm>
          <a:custGeom>
            <a:avLst/>
            <a:gdLst/>
            <a:ahLst/>
            <a:cxnLst/>
            <a:rect l="l" t="t" r="r" b="b"/>
            <a:pathLst>
              <a:path w="2606040" h="4572000">
                <a:moveTo>
                  <a:pt x="0" y="4572000"/>
                </a:moveTo>
                <a:lnTo>
                  <a:pt x="320040" y="4572000"/>
                </a:lnTo>
                <a:lnTo>
                  <a:pt x="2606040" y="0"/>
                </a:lnTo>
                <a:lnTo>
                  <a:pt x="2286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382000" y="1143000"/>
            <a:ext cx="2606040" cy="4572000"/>
          </a:xfrm>
          <a:custGeom>
            <a:avLst/>
            <a:gdLst/>
            <a:ahLst/>
            <a:cxnLst/>
            <a:rect l="l" t="t" r="r" b="b"/>
            <a:pathLst>
              <a:path w="2606040" h="4572000">
                <a:moveTo>
                  <a:pt x="0" y="4572000"/>
                </a:moveTo>
                <a:lnTo>
                  <a:pt x="320040" y="4572000"/>
                </a:lnTo>
                <a:lnTo>
                  <a:pt x="2606040" y="0"/>
                </a:lnTo>
                <a:lnTo>
                  <a:pt x="2286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48650" y="2286000"/>
            <a:ext cx="1866900" cy="18669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38250" y="12382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8250" y="5143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Partner Sales   ·   Q1 2027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524000"/>
            <a:ext cx="55778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50" b="1" i="0">
                <a:solidFill>
                  <a:schemeClr val="bg1"/>
                </a:solidFill>
                <a:latin typeface="+mj-lt"/>
              </a:rPr>
              <a:t>Channel Partner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381500"/>
            <a:ext cx="5334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Partner Sales · Q1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revenue target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closed revenue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51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513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513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513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Hardware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Licences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Installation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Partner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88">
  <a:themeElements>
    <a:clrScheme name="Morphiq sales-388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ales-388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 Partner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