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_rels/chart1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0.xlsx"/></Relationships>
</file>

<file path=ppt/charts/_rels/chart1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1.xlsx"/></Relationships>
</file>

<file path=ppt/charts/_rels/chart1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2.xlsx"/></Relationships>
</file>

<file path=ppt/charts/_rels/chart1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3.xlsx"/></Relationships>
</file>

<file path=ppt/charts/_rels/chart1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Hardware</c:v>
                </c:pt>
                <c:pt idx="1">
                  <c:v>Licences</c:v>
                </c:pt>
                <c:pt idx="2">
                  <c:v>Installation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Renewals</c:v>
                </c:pt>
                <c:pt idx="1">
                  <c:v>Upsell</c:v>
                </c:pt>
                <c:pt idx="2">
                  <c:v>Services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Platform</c:v>
                </c:pt>
                <c:pt idx="1">
                  <c:v>Add-ons</c:v>
                </c:pt>
                <c:pt idx="2">
                  <c:v>Training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Starter plan</c:v>
                </c:pt>
                <c:pt idx="1">
                  <c:v>Growth plan</c:v>
                </c:pt>
                <c:pt idx="2">
                  <c:v>Add-ons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Appliances</c:v>
                </c:pt>
                <c:pt idx="1">
                  <c:v>Electronics</c:v>
                </c:pt>
                <c:pt idx="2">
                  <c:v>Accessories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FMCG</c:v>
                </c:pt>
                <c:pt idx="1">
                  <c:v>Personal care</c:v>
                </c:pt>
                <c:pt idx="2">
                  <c:v>Home care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Software</c:v>
                </c:pt>
                <c:pt idx="1">
                  <c:v>Services</c:v>
                </c:pt>
                <c:pt idx="2">
                  <c:v>Support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SALES KICKOFF — FULL DECK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SALES KICKOFF — FULL DECK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SALES KICKOFF — FULL DECK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SALES KICKOFF — FULL DECK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8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9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0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2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4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905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07</a:t>
            </a:r>
          </a:p>
        </p:txBody>
      </p:sp>
      <p:sp>
        <p:nvSpPr>
          <p:cNvPr id="5" name="Oval 4"/>
          <p:cNvSpPr/>
          <p:nvPr/>
        </p:nvSpPr>
        <p:spPr>
          <a:xfrm>
            <a:off x="8156270" y="795350"/>
            <a:ext cx="69190" cy="6919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151706" y="1079076"/>
            <a:ext cx="78319" cy="783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147141" y="1362801"/>
            <a:ext cx="87448" cy="874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142576" y="1646526"/>
            <a:ext cx="96577" cy="96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138012" y="1930252"/>
            <a:ext cx="105706" cy="1057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133447" y="2213977"/>
            <a:ext cx="114836" cy="114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128883" y="2497703"/>
            <a:ext cx="123965" cy="1239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124318" y="2781428"/>
            <a:ext cx="133094" cy="1330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119753" y="3065153"/>
            <a:ext cx="142223" cy="14222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115189" y="3348879"/>
            <a:ext cx="151352" cy="1513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110624" y="3632604"/>
            <a:ext cx="160481" cy="1604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106060" y="3916330"/>
            <a:ext cx="169611" cy="1696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439996" y="790786"/>
            <a:ext cx="78319" cy="783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35431" y="1074511"/>
            <a:ext cx="87448" cy="874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430866" y="1358236"/>
            <a:ext cx="96577" cy="96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426302" y="1641962"/>
            <a:ext cx="105706" cy="1057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421737" y="1925687"/>
            <a:ext cx="114836" cy="114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417173" y="2209413"/>
            <a:ext cx="123965" cy="12396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412608" y="2493138"/>
            <a:ext cx="133094" cy="1330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408043" y="2776863"/>
            <a:ext cx="142223" cy="14222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403479" y="3060589"/>
            <a:ext cx="151352" cy="1513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398914" y="3344314"/>
            <a:ext cx="160481" cy="1604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394350" y="3628040"/>
            <a:ext cx="169611" cy="1696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389785" y="3911765"/>
            <a:ext cx="178740" cy="1787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723721" y="786221"/>
            <a:ext cx="87448" cy="874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719156" y="1069946"/>
            <a:ext cx="96577" cy="96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714592" y="1353672"/>
            <a:ext cx="105706" cy="1057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710027" y="1637397"/>
            <a:ext cx="114836" cy="114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705463" y="1921123"/>
            <a:ext cx="123965" cy="1239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700898" y="2204848"/>
            <a:ext cx="133094" cy="1330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696333" y="2488573"/>
            <a:ext cx="142223" cy="14222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691769" y="2772299"/>
            <a:ext cx="151352" cy="1513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687204" y="3056024"/>
            <a:ext cx="160481" cy="1604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682640" y="3339750"/>
            <a:ext cx="169611" cy="1696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678075" y="3623475"/>
            <a:ext cx="178740" cy="1787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673511" y="3907201"/>
            <a:ext cx="187869" cy="1878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007446" y="781656"/>
            <a:ext cx="96577" cy="9657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002882" y="1065382"/>
            <a:ext cx="105706" cy="1057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998317" y="1349107"/>
            <a:ext cx="114836" cy="114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993753" y="1632833"/>
            <a:ext cx="123965" cy="1239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989188" y="1916558"/>
            <a:ext cx="133094" cy="13309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984623" y="2200283"/>
            <a:ext cx="142223" cy="14222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980059" y="2484009"/>
            <a:ext cx="151352" cy="1513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975494" y="2767734"/>
            <a:ext cx="160481" cy="1604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970930" y="3051460"/>
            <a:ext cx="169611" cy="1696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966365" y="3335185"/>
            <a:ext cx="178740" cy="1787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961801" y="3618911"/>
            <a:ext cx="187869" cy="1878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957236" y="3902636"/>
            <a:ext cx="196998" cy="196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291172" y="777092"/>
            <a:ext cx="105706" cy="10570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286607" y="1060817"/>
            <a:ext cx="114836" cy="114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282043" y="1344543"/>
            <a:ext cx="123965" cy="1239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277478" y="1628268"/>
            <a:ext cx="133094" cy="1330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272913" y="1911993"/>
            <a:ext cx="142223" cy="14222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268349" y="2195719"/>
            <a:ext cx="151352" cy="1513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263784" y="2479444"/>
            <a:ext cx="160481" cy="1604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259220" y="2763170"/>
            <a:ext cx="169611" cy="1696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254655" y="3046895"/>
            <a:ext cx="178740" cy="1787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250091" y="3330621"/>
            <a:ext cx="187869" cy="1878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245526" y="3614346"/>
            <a:ext cx="196998" cy="196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240961" y="3898071"/>
            <a:ext cx="206127" cy="2061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574897" y="772527"/>
            <a:ext cx="114836" cy="1148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570333" y="1056253"/>
            <a:ext cx="123965" cy="1239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565768" y="1339978"/>
            <a:ext cx="133094" cy="1330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561203" y="1623703"/>
            <a:ext cx="142223" cy="14222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556639" y="1907429"/>
            <a:ext cx="151352" cy="1513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552074" y="2191154"/>
            <a:ext cx="160481" cy="1604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547510" y="2474880"/>
            <a:ext cx="169611" cy="1696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542945" y="2758605"/>
            <a:ext cx="178740" cy="1787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538381" y="3042331"/>
            <a:ext cx="187869" cy="1878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533816" y="3326056"/>
            <a:ext cx="196998" cy="196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529251" y="3609781"/>
            <a:ext cx="206127" cy="2061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524687" y="3893507"/>
            <a:ext cx="215257" cy="2152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858623" y="767963"/>
            <a:ext cx="123965" cy="12396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854058" y="1051688"/>
            <a:ext cx="133094" cy="1330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849493" y="1335413"/>
            <a:ext cx="142223" cy="14222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844929" y="1619139"/>
            <a:ext cx="151352" cy="1513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840364" y="1902864"/>
            <a:ext cx="160481" cy="1604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9835800" y="2186590"/>
            <a:ext cx="169611" cy="1696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9831235" y="2470315"/>
            <a:ext cx="178740" cy="1787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826671" y="2754041"/>
            <a:ext cx="187869" cy="1878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822106" y="3037766"/>
            <a:ext cx="196998" cy="19699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817541" y="3321491"/>
            <a:ext cx="206127" cy="2061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812977" y="3605217"/>
            <a:ext cx="215257" cy="2152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808412" y="3888942"/>
            <a:ext cx="224386" cy="2243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0142348" y="763398"/>
            <a:ext cx="133094" cy="13309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0137783" y="1047123"/>
            <a:ext cx="142223" cy="14222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0133219" y="1330849"/>
            <a:ext cx="151352" cy="15135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0128654" y="1614574"/>
            <a:ext cx="160481" cy="1604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0124090" y="1898300"/>
            <a:ext cx="169611" cy="1696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10119525" y="2182025"/>
            <a:ext cx="178740" cy="1787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0114961" y="2465751"/>
            <a:ext cx="187869" cy="1878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0110396" y="2749476"/>
            <a:ext cx="196998" cy="196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0105831" y="3033201"/>
            <a:ext cx="206127" cy="2061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0101267" y="3316927"/>
            <a:ext cx="215257" cy="2152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0096702" y="3600652"/>
            <a:ext cx="224386" cy="2243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0092138" y="3884378"/>
            <a:ext cx="233515" cy="2335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0426073" y="758833"/>
            <a:ext cx="142223" cy="14222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0421509" y="1042559"/>
            <a:ext cx="151352" cy="1513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0416944" y="1326284"/>
            <a:ext cx="160481" cy="1604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0412380" y="1610010"/>
            <a:ext cx="169611" cy="1696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0407815" y="1893735"/>
            <a:ext cx="178740" cy="1787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0403251" y="2177461"/>
            <a:ext cx="187869" cy="1878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0398686" y="2461186"/>
            <a:ext cx="196998" cy="196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0394121" y="2744911"/>
            <a:ext cx="206127" cy="20612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0389557" y="3028637"/>
            <a:ext cx="215257" cy="2152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0384992" y="3312362"/>
            <a:ext cx="224386" cy="2243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0380428" y="3596088"/>
            <a:ext cx="233515" cy="2335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0375863" y="3879813"/>
            <a:ext cx="242644" cy="2426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0709799" y="754269"/>
            <a:ext cx="151352" cy="15135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0705234" y="1037994"/>
            <a:ext cx="160481" cy="16048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0700670" y="1321720"/>
            <a:ext cx="169611" cy="1696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696105" y="1605445"/>
            <a:ext cx="178740" cy="1787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691541" y="1889171"/>
            <a:ext cx="187869" cy="1878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686976" y="2172896"/>
            <a:ext cx="196998" cy="196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682411" y="2456621"/>
            <a:ext cx="206127" cy="2061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677847" y="2740347"/>
            <a:ext cx="215257" cy="2152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673282" y="3024072"/>
            <a:ext cx="224386" cy="2243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668718" y="3307798"/>
            <a:ext cx="233515" cy="2335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0664153" y="3591523"/>
            <a:ext cx="242644" cy="2426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0659588" y="3875248"/>
            <a:ext cx="251773" cy="2517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0993524" y="749704"/>
            <a:ext cx="160481" cy="1604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10988960" y="1033430"/>
            <a:ext cx="169611" cy="1696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0984395" y="1317155"/>
            <a:ext cx="178740" cy="1787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10979831" y="1600881"/>
            <a:ext cx="187869" cy="1878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0975266" y="1884606"/>
            <a:ext cx="196998" cy="196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10970701" y="2168331"/>
            <a:ext cx="206127" cy="2061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10966137" y="2452057"/>
            <a:ext cx="215257" cy="21525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0961572" y="2735782"/>
            <a:ext cx="224386" cy="2243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957008" y="3019508"/>
            <a:ext cx="233515" cy="2335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952443" y="3303233"/>
            <a:ext cx="242644" cy="2426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947878" y="3586958"/>
            <a:ext cx="251773" cy="2517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943314" y="3870684"/>
            <a:ext cx="260902" cy="2609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1277250" y="745140"/>
            <a:ext cx="169611" cy="1696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1272685" y="1028865"/>
            <a:ext cx="178740" cy="1787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1268121" y="1312591"/>
            <a:ext cx="187869" cy="1878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1263556" y="1596316"/>
            <a:ext cx="196998" cy="1969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1258991" y="1880041"/>
            <a:ext cx="206127" cy="2061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1254427" y="2163767"/>
            <a:ext cx="215257" cy="21525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1249862" y="2447492"/>
            <a:ext cx="224386" cy="2243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1245298" y="2731218"/>
            <a:ext cx="233515" cy="2335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1240733" y="3014943"/>
            <a:ext cx="242644" cy="2426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1236168" y="3298668"/>
            <a:ext cx="251773" cy="25177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1231604" y="3582394"/>
            <a:ext cx="260902" cy="26090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1227039" y="3866119"/>
            <a:ext cx="270032" cy="2700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685800" y="6858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SALES KICKOFF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685800" y="58864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7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Sales Kickoff — Full Deck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Targets, territories, playbooks and wins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Channel Partner Review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Account Management QBR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Quarterly Sales Review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Inside Sales Review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Monthly Sales Review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Distributor Performance Review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oundRect">
            <a:avLst>
              <a:gd name="adj" fmla="val 600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Channel Partner Review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Partner Sales · Q1 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Session 1 · Channel Partner Review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410200" cy="928688"/>
          </a:xfrm>
          <a:prstGeom prst="roundRect">
            <a:avLst>
              <a:gd name="adj" fmla="val 1353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4514" y="2814638"/>
            <a:ext cx="4652772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3228" y="3819525"/>
            <a:ext cx="3895344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1942" y="4824412"/>
            <a:ext cx="3137916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Hardware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Licences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Installation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Account Management QBR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Key Accounts · Q4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Session 2 · Account Management QBR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410200" cy="928688"/>
          </a:xfrm>
          <a:prstGeom prst="roundRect">
            <a:avLst>
              <a:gd name="adj" fmla="val 1353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4514" y="2814638"/>
            <a:ext cx="4652772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3228" y="3819525"/>
            <a:ext cx="3895344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1942" y="4824412"/>
            <a:ext cx="3137916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Renewals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Upsell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Services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Quarterly Sales Review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Enterprise Team · Q3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Session 3 · Quarterly Sales Review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410200" cy="928688"/>
          </a:xfrm>
          <a:prstGeom prst="roundRect">
            <a:avLst>
              <a:gd name="adj" fmla="val 1353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4514" y="2814638"/>
            <a:ext cx="4652772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3228" y="3819525"/>
            <a:ext cx="3895344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1942" y="4824412"/>
            <a:ext cx="3137916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Platform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Add-ons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Inside Sales Review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SMB Inside Sales · Q2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Session 4 · Inside Sales Review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410200" cy="928688"/>
          </a:xfrm>
          <a:prstGeom prst="roundRect">
            <a:avLst>
              <a:gd name="adj" fmla="val 1353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4514" y="2814638"/>
            <a:ext cx="4652772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3228" y="3819525"/>
            <a:ext cx="3895344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1942" y="4824412"/>
            <a:ext cx="3137916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Starter plan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plan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Add-ons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Monthly Sales Review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North Zone Retail · Sep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Session 5 · Monthly Sales Review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410200" cy="928688"/>
          </a:xfrm>
          <a:prstGeom prst="roundRect">
            <a:avLst>
              <a:gd name="adj" fmla="val 1353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4514" y="2814638"/>
            <a:ext cx="4652772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3228" y="3819525"/>
            <a:ext cx="3895344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1942" y="4824412"/>
            <a:ext cx="3137916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Appliances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Electronics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Accessories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Distributor Performance Review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Rural Distribution · H1 FY27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Session 6 · Distributor Performance Review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410200" cy="928688"/>
          </a:xfrm>
          <a:prstGeom prst="roundRect">
            <a:avLst>
              <a:gd name="adj" fmla="val 1353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4514" y="2814638"/>
            <a:ext cx="4652772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3228" y="3819525"/>
            <a:ext cx="3895344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1942" y="4824412"/>
            <a:ext cx="3137916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FMCG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Personal care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Home care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Sales QBR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West Region Sales · Q2 FY27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Session 7 · Sales QBR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410200" cy="928688"/>
          </a:xfrm>
          <a:prstGeom prst="roundRect">
            <a:avLst>
              <a:gd name="adj" fmla="val 1353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4514" y="2814638"/>
            <a:ext cx="4652772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3228" y="3819525"/>
            <a:ext cx="3895344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1942" y="4824412"/>
            <a:ext cx="3137916" cy="928688"/>
          </a:xfrm>
          <a:prstGeom prst="roundRect">
            <a:avLst>
              <a:gd name="adj" fmla="val 13538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0863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Software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Services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Support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4114800"/>
          </a:xfrm>
          <a:prstGeom prst="roundRect">
            <a:avLst>
              <a:gd name="adj" fmla="val 509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666">
  <a:themeElements>
    <a:clrScheme name="Morphiq sales-666">
      <a:dk1>
        <a:srgbClr val="F5EDE3"/>
      </a:dk1>
      <a:lt1>
        <a:srgbClr val="1E1612"/>
      </a:lt1>
      <a:dk2>
        <a:srgbClr val="BCA996"/>
      </a:dk2>
      <a:lt2>
        <a:srgbClr val="2C211B"/>
      </a:lt2>
      <a:accent1>
        <a:srgbClr val="D9A066"/>
      </a:accent1>
      <a:accent2>
        <a:srgbClr val="F5EDE3"/>
      </a:accent2>
      <a:accent3>
        <a:srgbClr val="8FA98F"/>
      </a:accent3>
      <a:accent4>
        <a:srgbClr val="C9644A"/>
      </a:accent4>
      <a:accent5>
        <a:srgbClr val="402F21"/>
      </a:accent5>
      <a:accent6>
        <a:srgbClr val="403833"/>
      </a:accent6>
      <a:hlink>
        <a:srgbClr val="D9A066"/>
      </a:hlink>
      <a:folHlink>
        <a:srgbClr val="F5EDE3"/>
      </a:folHlink>
    </a:clrScheme>
    <a:fontScheme name="Morphiq sales-666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Kickoff — Full Deck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