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Oceans</c:v>
                </c:pt>
                <c:pt idx="1">
                  <c:v>Ice &amp; glaciers</c:v>
                </c:pt>
                <c:pt idx="2">
                  <c:v>Groundwater</c:v>
                </c:pt>
                <c:pt idx="3">
                  <c:v>Lakes &amp; rivers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THE WATER CYCLE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THE WATER CYCLE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THE WATER CYCLE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THE WATER CYCLE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559040" y="2686104"/>
            <a:ext cx="4632960" cy="2266896"/>
          </a:xfrm>
          <a:custGeom>
            <a:avLst/>
            <a:gdLst/>
            <a:ahLst/>
            <a:cxnLst/>
            <a:rect l="l" t="t" r="r" b="b"/>
            <a:pathLst>
              <a:path w="4632960" h="2266896">
                <a:moveTo>
                  <a:pt x="0" y="2266896"/>
                </a:moveTo>
                <a:lnTo>
                  <a:pt x="0" y="322321"/>
                </a:lnTo>
                <a:lnTo>
                  <a:pt x="115824" y="322805"/>
                </a:lnTo>
                <a:lnTo>
                  <a:pt x="231648" y="313616"/>
                </a:lnTo>
                <a:lnTo>
                  <a:pt x="347472" y="295306"/>
                </a:lnTo>
                <a:lnTo>
                  <a:pt x="463296" y="268976"/>
                </a:lnTo>
                <a:lnTo>
                  <a:pt x="579120" y="236208"/>
                </a:lnTo>
                <a:lnTo>
                  <a:pt x="694944" y="198972"/>
                </a:lnTo>
                <a:lnTo>
                  <a:pt x="810768" y="159506"/>
                </a:lnTo>
                <a:lnTo>
                  <a:pt x="926592" y="120182"/>
                </a:lnTo>
                <a:lnTo>
                  <a:pt x="1042416" y="83364"/>
                </a:lnTo>
                <a:lnTo>
                  <a:pt x="1158240" y="51265"/>
                </a:lnTo>
                <a:lnTo>
                  <a:pt x="1274064" y="25814"/>
                </a:lnTo>
                <a:lnTo>
                  <a:pt x="1389888" y="8540"/>
                </a:lnTo>
                <a:lnTo>
                  <a:pt x="1505712" y="483"/>
                </a:lnTo>
                <a:lnTo>
                  <a:pt x="1621536" y="2127"/>
                </a:lnTo>
                <a:lnTo>
                  <a:pt x="1737360" y="13372"/>
                </a:lnTo>
                <a:lnTo>
                  <a:pt x="1853184" y="33543"/>
                </a:lnTo>
                <a:lnTo>
                  <a:pt x="1969008" y="61427"/>
                </a:lnTo>
                <a:lnTo>
                  <a:pt x="2084832" y="95348"/>
                </a:lnTo>
                <a:lnTo>
                  <a:pt x="2200656" y="133268"/>
                </a:lnTo>
                <a:lnTo>
                  <a:pt x="2316480" y="172908"/>
                </a:lnTo>
                <a:lnTo>
                  <a:pt x="2432304" y="211884"/>
                </a:lnTo>
                <a:lnTo>
                  <a:pt x="2548128" y="247853"/>
                </a:lnTo>
                <a:lnTo>
                  <a:pt x="2663952" y="278655"/>
                </a:lnTo>
                <a:lnTo>
                  <a:pt x="2779776" y="302437"/>
                </a:lnTo>
                <a:lnTo>
                  <a:pt x="2895600" y="317770"/>
                </a:lnTo>
                <a:lnTo>
                  <a:pt x="3011424" y="323733"/>
                </a:lnTo>
                <a:lnTo>
                  <a:pt x="3127248" y="319967"/>
                </a:lnTo>
                <a:lnTo>
                  <a:pt x="3243072" y="306698"/>
                </a:lnTo>
                <a:lnTo>
                  <a:pt x="3358896" y="284724"/>
                </a:lnTo>
                <a:lnTo>
                  <a:pt x="3474720" y="255366"/>
                </a:lnTo>
                <a:lnTo>
                  <a:pt x="3590544" y="220388"/>
                </a:lnTo>
                <a:lnTo>
                  <a:pt x="3706368" y="181892"/>
                </a:lnTo>
                <a:lnTo>
                  <a:pt x="3822192" y="142194"/>
                </a:lnTo>
                <a:lnTo>
                  <a:pt x="3938016" y="103678"/>
                </a:lnTo>
                <a:lnTo>
                  <a:pt x="4053840" y="68660"/>
                </a:lnTo>
                <a:lnTo>
                  <a:pt x="4169664" y="39245"/>
                </a:lnTo>
                <a:lnTo>
                  <a:pt x="4285488" y="17200"/>
                </a:lnTo>
                <a:lnTo>
                  <a:pt x="4401312" y="3851"/>
                </a:lnTo>
                <a:lnTo>
                  <a:pt x="4517136" y="0"/>
                </a:lnTo>
                <a:lnTo>
                  <a:pt x="4632960" y="5878"/>
                </a:lnTo>
                <a:lnTo>
                  <a:pt x="4632960" y="2266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559040" y="3237770"/>
            <a:ext cx="4632960" cy="1715230"/>
          </a:xfrm>
          <a:custGeom>
            <a:avLst/>
            <a:gdLst/>
            <a:ahLst/>
            <a:cxnLst/>
            <a:rect l="l" t="t" r="r" b="b"/>
            <a:pathLst>
              <a:path w="4632960" h="1715230">
                <a:moveTo>
                  <a:pt x="0" y="1715230"/>
                </a:moveTo>
                <a:lnTo>
                  <a:pt x="0" y="190151"/>
                </a:lnTo>
                <a:lnTo>
                  <a:pt x="115824" y="146268"/>
                </a:lnTo>
                <a:lnTo>
                  <a:pt x="231648" y="103450"/>
                </a:lnTo>
                <a:lnTo>
                  <a:pt x="347472" y="64850"/>
                </a:lnTo>
                <a:lnTo>
                  <a:pt x="463296" y="33309"/>
                </a:lnTo>
                <a:lnTo>
                  <a:pt x="579120" y="11149"/>
                </a:lnTo>
                <a:lnTo>
                  <a:pt x="694944" y="0"/>
                </a:lnTo>
                <a:lnTo>
                  <a:pt x="810768" y="683"/>
                </a:lnTo>
                <a:lnTo>
                  <a:pt x="926592" y="13148"/>
                </a:lnTo>
                <a:lnTo>
                  <a:pt x="1042416" y="36477"/>
                </a:lnTo>
                <a:lnTo>
                  <a:pt x="1158240" y="68954"/>
                </a:lnTo>
                <a:lnTo>
                  <a:pt x="1274064" y="108187"/>
                </a:lnTo>
                <a:lnTo>
                  <a:pt x="1389888" y="151290"/>
                </a:lnTo>
                <a:lnTo>
                  <a:pt x="1505712" y="195088"/>
                </a:lnTo>
                <a:lnTo>
                  <a:pt x="1621536" y="236359"/>
                </a:lnTo>
                <a:lnTo>
                  <a:pt x="1737360" y="272065"/>
                </a:lnTo>
                <a:lnTo>
                  <a:pt x="1853184" y="299578"/>
                </a:lnTo>
                <a:lnTo>
                  <a:pt x="1969008" y="316872"/>
                </a:lnTo>
                <a:lnTo>
                  <a:pt x="2084832" y="322674"/>
                </a:lnTo>
                <a:lnTo>
                  <a:pt x="2200656" y="316558"/>
                </a:lnTo>
                <a:lnTo>
                  <a:pt x="2316480" y="298973"/>
                </a:lnTo>
                <a:lnTo>
                  <a:pt x="2432304" y="271215"/>
                </a:lnTo>
                <a:lnTo>
                  <a:pt x="2548128" y="235325"/>
                </a:lnTo>
                <a:lnTo>
                  <a:pt x="2663952" y="193946"/>
                </a:lnTo>
                <a:lnTo>
                  <a:pt x="2779776" y="150124"/>
                </a:lnTo>
                <a:lnTo>
                  <a:pt x="2895600" y="107084"/>
                </a:lnTo>
                <a:lnTo>
                  <a:pt x="3011424" y="67994"/>
                </a:lnTo>
                <a:lnTo>
                  <a:pt x="3127248" y="35732"/>
                </a:lnTo>
                <a:lnTo>
                  <a:pt x="3243072" y="12671"/>
                </a:lnTo>
                <a:lnTo>
                  <a:pt x="3358896" y="511"/>
                </a:lnTo>
                <a:lnTo>
                  <a:pt x="3474720" y="144"/>
                </a:lnTo>
                <a:lnTo>
                  <a:pt x="3590544" y="11599"/>
                </a:lnTo>
                <a:lnTo>
                  <a:pt x="3706368" y="34033"/>
                </a:lnTo>
                <a:lnTo>
                  <a:pt x="3822192" y="65794"/>
                </a:lnTo>
                <a:lnTo>
                  <a:pt x="3938016" y="104544"/>
                </a:lnTo>
                <a:lnTo>
                  <a:pt x="4053840" y="147431"/>
                </a:lnTo>
                <a:lnTo>
                  <a:pt x="4169664" y="191298"/>
                </a:lnTo>
                <a:lnTo>
                  <a:pt x="4285488" y="232917"/>
                </a:lnTo>
                <a:lnTo>
                  <a:pt x="4401312" y="269224"/>
                </a:lnTo>
                <a:lnTo>
                  <a:pt x="4517136" y="297547"/>
                </a:lnTo>
                <a:lnTo>
                  <a:pt x="4632960" y="315801"/>
                </a:lnTo>
                <a:lnTo>
                  <a:pt x="4632960" y="17152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559040" y="3787398"/>
            <a:ext cx="4632960" cy="1165602"/>
          </a:xfrm>
          <a:custGeom>
            <a:avLst/>
            <a:gdLst/>
            <a:ahLst/>
            <a:cxnLst/>
            <a:rect l="l" t="t" r="r" b="b"/>
            <a:pathLst>
              <a:path w="4632960" h="1165602">
                <a:moveTo>
                  <a:pt x="0" y="1165602"/>
                </a:moveTo>
                <a:lnTo>
                  <a:pt x="0" y="10656"/>
                </a:lnTo>
                <a:lnTo>
                  <a:pt x="115824" y="37918"/>
                </a:lnTo>
                <a:lnTo>
                  <a:pt x="231648" y="78669"/>
                </a:lnTo>
                <a:lnTo>
                  <a:pt x="347472" y="128469"/>
                </a:lnTo>
                <a:lnTo>
                  <a:pt x="463296" y="181887"/>
                </a:lnTo>
                <a:lnTo>
                  <a:pt x="579120" y="233101"/>
                </a:lnTo>
                <a:lnTo>
                  <a:pt x="694944" y="276528"/>
                </a:lnTo>
                <a:lnTo>
                  <a:pt x="810768" y="307434"/>
                </a:lnTo>
                <a:lnTo>
                  <a:pt x="926592" y="322450"/>
                </a:lnTo>
                <a:lnTo>
                  <a:pt x="1042416" y="319938"/>
                </a:lnTo>
                <a:lnTo>
                  <a:pt x="1158240" y="300173"/>
                </a:lnTo>
                <a:lnTo>
                  <a:pt x="1274064" y="265310"/>
                </a:lnTo>
                <a:lnTo>
                  <a:pt x="1389888" y="219148"/>
                </a:lnTo>
                <a:lnTo>
                  <a:pt x="1505712" y="166720"/>
                </a:lnTo>
                <a:lnTo>
                  <a:pt x="1621536" y="113741"/>
                </a:lnTo>
                <a:lnTo>
                  <a:pt x="1737360" y="65987"/>
                </a:lnTo>
                <a:lnTo>
                  <a:pt x="1853184" y="28663"/>
                </a:lnTo>
                <a:lnTo>
                  <a:pt x="1969008" y="5838"/>
                </a:lnTo>
                <a:lnTo>
                  <a:pt x="2084832" y="0"/>
                </a:lnTo>
                <a:lnTo>
                  <a:pt x="2200656" y="11785"/>
                </a:lnTo>
                <a:lnTo>
                  <a:pt x="2316480" y="39910"/>
                </a:lnTo>
                <a:lnTo>
                  <a:pt x="2432304" y="81307"/>
                </a:lnTo>
                <a:lnTo>
                  <a:pt x="2548128" y="131464"/>
                </a:lnTo>
                <a:lnTo>
                  <a:pt x="2663952" y="184914"/>
                </a:lnTo>
                <a:lnTo>
                  <a:pt x="2779776" y="235830"/>
                </a:lnTo>
                <a:lnTo>
                  <a:pt x="2895600" y="278661"/>
                </a:lnTo>
                <a:lnTo>
                  <a:pt x="3011424" y="308738"/>
                </a:lnTo>
                <a:lnTo>
                  <a:pt x="3127248" y="322783"/>
                </a:lnTo>
                <a:lnTo>
                  <a:pt x="3243072" y="319265"/>
                </a:lnTo>
                <a:lnTo>
                  <a:pt x="3358896" y="298566"/>
                </a:lnTo>
                <a:lnTo>
                  <a:pt x="3474720" y="262945"/>
                </a:lnTo>
                <a:lnTo>
                  <a:pt x="3590544" y="216282"/>
                </a:lnTo>
                <a:lnTo>
                  <a:pt x="3706368" y="163666"/>
                </a:lnTo>
                <a:lnTo>
                  <a:pt x="3822192" y="110832"/>
                </a:lnTo>
                <a:lnTo>
                  <a:pt x="3938016" y="63540"/>
                </a:lnTo>
                <a:lnTo>
                  <a:pt x="4053840" y="26944"/>
                </a:lnTo>
                <a:lnTo>
                  <a:pt x="4169664" y="5035"/>
                </a:lnTo>
                <a:lnTo>
                  <a:pt x="4285488" y="201"/>
                </a:lnTo>
                <a:lnTo>
                  <a:pt x="4401312" y="12968"/>
                </a:lnTo>
                <a:lnTo>
                  <a:pt x="4517136" y="41945"/>
                </a:lnTo>
                <a:lnTo>
                  <a:pt x="4632960" y="83973"/>
                </a:lnTo>
                <a:lnTo>
                  <a:pt x="4632960" y="11656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559040" y="4338233"/>
            <a:ext cx="4632960" cy="614767"/>
          </a:xfrm>
          <a:custGeom>
            <a:avLst/>
            <a:gdLst/>
            <a:ahLst/>
            <a:cxnLst/>
            <a:rect l="l" t="t" r="r" b="b"/>
            <a:pathLst>
              <a:path w="4632960" h="614767">
                <a:moveTo>
                  <a:pt x="0" y="614767"/>
                </a:moveTo>
                <a:lnTo>
                  <a:pt x="0" y="230055"/>
                </a:lnTo>
                <a:lnTo>
                  <a:pt x="115824" y="269237"/>
                </a:lnTo>
                <a:lnTo>
                  <a:pt x="231648" y="299351"/>
                </a:lnTo>
                <a:lnTo>
                  <a:pt x="347472" y="317866"/>
                </a:lnTo>
                <a:lnTo>
                  <a:pt x="463296" y="323224"/>
                </a:lnTo>
                <a:lnTo>
                  <a:pt x="579120" y="314975"/>
                </a:lnTo>
                <a:lnTo>
                  <a:pt x="694944" y="293812"/>
                </a:lnTo>
                <a:lnTo>
                  <a:pt x="810768" y="261516"/>
                </a:lnTo>
                <a:lnTo>
                  <a:pt x="926592" y="220800"/>
                </a:lnTo>
                <a:lnTo>
                  <a:pt x="1042416" y="175088"/>
                </a:lnTo>
                <a:lnTo>
                  <a:pt x="1158240" y="128224"/>
                </a:lnTo>
                <a:lnTo>
                  <a:pt x="1274064" y="84147"/>
                </a:lnTo>
                <a:lnTo>
                  <a:pt x="1389888" y="46563"/>
                </a:lnTo>
                <a:lnTo>
                  <a:pt x="1505712" y="18632"/>
                </a:lnTo>
                <a:lnTo>
                  <a:pt x="1621536" y="2702"/>
                </a:lnTo>
                <a:lnTo>
                  <a:pt x="1737360" y="112"/>
                </a:lnTo>
                <a:lnTo>
                  <a:pt x="1853184" y="11080"/>
                </a:lnTo>
                <a:lnTo>
                  <a:pt x="1969008" y="34684"/>
                </a:lnTo>
                <a:lnTo>
                  <a:pt x="2084832" y="68939"/>
                </a:lnTo>
                <a:lnTo>
                  <a:pt x="2200656" y="110966"/>
                </a:lnTo>
                <a:lnTo>
                  <a:pt x="2316480" y="157231"/>
                </a:lnTo>
                <a:lnTo>
                  <a:pt x="2432304" y="203845"/>
                </a:lnTo>
                <a:lnTo>
                  <a:pt x="2548128" y="246888"/>
                </a:lnTo>
                <a:lnTo>
                  <a:pt x="2663952" y="282743"/>
                </a:lnTo>
                <a:lnTo>
                  <a:pt x="2779776" y="308393"/>
                </a:lnTo>
                <a:lnTo>
                  <a:pt x="2895600" y="321684"/>
                </a:lnTo>
                <a:lnTo>
                  <a:pt x="3011424" y="321496"/>
                </a:lnTo>
                <a:lnTo>
                  <a:pt x="3127248" y="307848"/>
                </a:lnTo>
                <a:lnTo>
                  <a:pt x="3243072" y="281885"/>
                </a:lnTo>
                <a:lnTo>
                  <a:pt x="3358896" y="245790"/>
                </a:lnTo>
                <a:lnTo>
                  <a:pt x="3474720" y="202599"/>
                </a:lnTo>
                <a:lnTo>
                  <a:pt x="3590544" y="155942"/>
                </a:lnTo>
                <a:lnTo>
                  <a:pt x="3706368" y="109742"/>
                </a:lnTo>
                <a:lnTo>
                  <a:pt x="3822192" y="67883"/>
                </a:lnTo>
                <a:lnTo>
                  <a:pt x="3938016" y="33884"/>
                </a:lnTo>
                <a:lnTo>
                  <a:pt x="4053840" y="10605"/>
                </a:lnTo>
                <a:lnTo>
                  <a:pt x="4169664" y="0"/>
                </a:lnTo>
                <a:lnTo>
                  <a:pt x="4285488" y="2964"/>
                </a:lnTo>
                <a:lnTo>
                  <a:pt x="4401312" y="19245"/>
                </a:lnTo>
                <a:lnTo>
                  <a:pt x="4517136" y="47477"/>
                </a:lnTo>
                <a:lnTo>
                  <a:pt x="4632960" y="85284"/>
                </a:lnTo>
                <a:lnTo>
                  <a:pt x="4632960" y="61476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16794" y="2038350"/>
            <a:ext cx="647700" cy="6477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SCIENCE PROJECT · CLASS 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Ananya Gupta   ·   6 – B   ·   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  <a:cs typeface="+mj-cs"/>
              </a:rPr>
              <a:t>The Water Cycle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How water travels around our planet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Facts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How it works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Activity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Conclusion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oundRect">
            <a:avLst>
              <a:gd name="adj" fmla="val 60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INTRODUCTION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the water cycle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  <a:cs typeface="+mj-cs"/>
              </a:rPr>
              <a:t>The water cycle is the never-ending journey of water between the land, the oceans and the sky.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The sun heats water, which rises as vapour, forms clouds and falls back as rain or snow. The same water has been moving around Earth for billions of years.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What is the water cycle?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DID YOU KNOW?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97%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of Earth's water is salty ocean water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is frozen in ice and glaciers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is fresh water we can use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LEARN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Evaporation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sun heats water and it turns into vapour.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Condensation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Vapour cools and forms clouds.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Precipitation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Water falls as rain, snow or hail.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Main stages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HOW IT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Evaporation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Sun warms seas and lakes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Condensation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Clouds form high up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Precipitation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Rain falls on land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Collection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Water flows back to the sea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The cycle step by step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IN NUMBERS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97%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Oceans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Ice &amp; glaciers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Groundwater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Lakes &amp; rivers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Where Earth's water 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TRY IT YOURSELF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Take a bowl of warm water and cover it with cling film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Put a few ice cubes on top of the film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Watch drops form under the film — that is condensation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Drops falling back show precipitation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TAKE ACTION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Save water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Turn off the tap while brushing.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Harvest rain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Collect rainwater for plants.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Keep rivers clean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Never throw waste in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  <a:cs typeface="+mj-cs"/>
              </a:rPr>
              <a:t>Water is the driving force of all nature.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A famous saying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Ananya Gupta · Class 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Every drop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11">
  <a:themeElements>
    <a:clrScheme name="Morphiq school-11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school-11">
      <a:majorFont>
        <a:latin typeface="Baloo 2"/>
        <a:ea typeface=""/>
        <a:cs typeface="Baloo 2"/>
      </a:majorFont>
      <a:minorFont>
        <a:latin typeface="Nunito"/>
        <a:ea typeface=""/>
        <a:cs typeface="Nunito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Water Cycle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