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Saturn</c:v>
                </c:pt>
                <c:pt idx="1">
                  <c:v>Jupiter</c:v>
                </c:pt>
                <c:pt idx="2">
                  <c:v>Uranus</c:v>
                </c:pt>
                <c:pt idx="3">
                  <c:v>Neptune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32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SOLAR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SOLAR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SOLAR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SOLAR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143750" y="762000"/>
            <a:ext cx="4286250" cy="609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34250" y="952500"/>
            <a:ext cx="3905250" cy="59055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86825" y="3970020"/>
            <a:ext cx="800100" cy="8001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370094" y="3966686"/>
            <a:ext cx="1833562" cy="80676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677478" y="4556375"/>
            <a:ext cx="334013" cy="33401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953375" y="3783330"/>
            <a:ext cx="2667000" cy="1173480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881732" y="4391112"/>
            <a:ext cx="201259" cy="20125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536656" y="3599974"/>
            <a:ext cx="3500438" cy="154019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073759" y="4948792"/>
            <a:ext cx="382629" cy="38262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119938" y="3416618"/>
            <a:ext cx="4333875" cy="1906905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974107" y="5076598"/>
            <a:ext cx="338564" cy="3385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459419" y="3224886"/>
            <a:ext cx="27060" cy="270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094082" y="4003375"/>
            <a:ext cx="14360" cy="143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724177" y="3740910"/>
            <a:ext cx="27532" cy="2753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825091" y="4710375"/>
            <a:ext cx="22124" cy="2212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862150" y="3349055"/>
            <a:ext cx="26614" cy="2661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516600" y="2422901"/>
            <a:ext cx="24068" cy="2406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859062" y="2445448"/>
            <a:ext cx="27669" cy="276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280644" y="4296124"/>
            <a:ext cx="19777" cy="1977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239462" y="4371845"/>
            <a:ext cx="20449" cy="2044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578469" y="5882130"/>
            <a:ext cx="20837" cy="2083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799401" y="2709783"/>
            <a:ext cx="32277" cy="3227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547830" y="2325085"/>
            <a:ext cx="32367" cy="3236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441079" y="2690232"/>
            <a:ext cx="29525" cy="2952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842166" y="2767367"/>
            <a:ext cx="21431" cy="214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178543" y="4312988"/>
            <a:ext cx="19713" cy="1971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365590" y="3472370"/>
            <a:ext cx="29590" cy="2959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903237" y="5096927"/>
            <a:ext cx="16627" cy="1662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240876" y="5259483"/>
            <a:ext cx="30825" cy="3082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693817" y="5978446"/>
            <a:ext cx="31194" cy="3119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182168" y="2266201"/>
            <a:ext cx="18733" cy="1873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567482" y="4548835"/>
            <a:ext cx="31180" cy="3118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094737" y="6328048"/>
            <a:ext cx="19714" cy="1971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264984" y="2818823"/>
            <a:ext cx="14985" cy="149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108413" y="5005662"/>
            <a:ext cx="23303" cy="2330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785390" y="5965661"/>
            <a:ext cx="29801" cy="2980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540826" y="3135008"/>
            <a:ext cx="26688" cy="2668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821277" y="5132782"/>
            <a:ext cx="16958" cy="1695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161404" y="5048782"/>
            <a:ext cx="21687" cy="2168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903849" y="4654776"/>
            <a:ext cx="27962" cy="279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152452" y="4810989"/>
            <a:ext cx="28505" cy="2850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321124" y="4574986"/>
            <a:ext cx="16129" cy="161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129696" y="2556091"/>
            <a:ext cx="25885" cy="258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173362" y="4444235"/>
            <a:ext cx="27279" cy="2727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811832" y="2393697"/>
            <a:ext cx="18562" cy="185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617687" y="4068472"/>
            <a:ext cx="22796" cy="2279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637915" y="3630161"/>
            <a:ext cx="21050" cy="2105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642454" y="3604905"/>
            <a:ext cx="31430" cy="314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663031" y="5575833"/>
            <a:ext cx="25208" cy="2520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869506" y="4469565"/>
            <a:ext cx="18150" cy="1815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0187301" y="3492638"/>
            <a:ext cx="19916" cy="1991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620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SCIENCE PROJECT · CLASS 5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62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MADE BY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62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Ananya Gupta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794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794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5 – B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26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SCHOOL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826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Our Solar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journey around the Sun and its planets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47625" cy="1866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42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94200" y="1885950"/>
            <a:ext cx="47625" cy="1866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Facts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264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26400" y="1885950"/>
            <a:ext cx="47625" cy="18669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it works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20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2000" y="3981450"/>
            <a:ext cx="47625" cy="18669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Activity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942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94200" y="3981450"/>
            <a:ext cx="47625" cy="1866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the solar system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The solar system is the Sun and everything that travels around it — planets, moons, asteroids and comets.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Eight planets orbit the Sun. The four inner planets are rocky, and the four outer planets are giant balls of gas and 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the solar system?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planets orbit the Sun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1.3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Earths could fit inside the Sun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for sunlight to reach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Rocky planets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Mercury, Venus, Earth and Mars.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Gas giants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Jupiter and Saturn.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Ice giants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Uranus and Neptune.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Types of planets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Spin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Earth turns once a day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Orbit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Earth goes around the Sun in a year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Tilt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Earth's tilt gives us seasons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Moon orbits Earth monthly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Day, year and seasons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Saturn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Jupiter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Uranus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Neptune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Moons of the giant planets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Make planets from clay or paper balls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Arrange them in order from the Sun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a string to show each orbit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Label each planet with one fun fact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Earth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Liquid water on the surface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Air we can breathe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 moon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Mars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Cold, dry desert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Very thin air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Two small moons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Earth vs Mars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Stargaze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Look for planets on a clear night.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Read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a space book in the library.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down three questions about space.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The universe is full of magical things waiting for us to discover.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FAVOURITE CLASSROOM QUOTE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Ananya Gupta · Class 5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Keep looking up!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12">
  <a:themeElements>
    <a:clrScheme name="Morphiq school-12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school-12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Solar System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