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Dark energy</c:v>
                </c:pt>
                <c:pt idx="1">
                  <c:v>Dark matter</c:v>
                </c:pt>
                <c:pt idx="2">
                  <c:v>Normal matter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</c:v>
                </c:pt>
                <c:pt idx="1">
                  <c:v>27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WONDERFUL UNIVERSE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WONDERFUL UNIVERSE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WONDERFUL UNIVERSE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OUR WONDERFUL UNIVERSE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 rot="2155789">
            <a:off x="11483330" y="1804870"/>
            <a:ext cx="281694" cy="2816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1368745">
            <a:off x="7827206" y="2238453"/>
            <a:ext cx="349426" cy="349426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973743">
            <a:off x="10111987" y="2721528"/>
            <a:ext cx="310386" cy="31038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1067318">
            <a:off x="8203004" y="2163134"/>
            <a:ext cx="138008" cy="138008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3905564">
            <a:off x="10876708" y="3230378"/>
            <a:ext cx="278488" cy="278488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 rot="1951043">
            <a:off x="11882063" y="1203018"/>
            <a:ext cx="218224" cy="218224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 rot="3939313">
            <a:off x="9825501" y="1503659"/>
            <a:ext cx="260558" cy="26055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4393887">
            <a:off x="10175852" y="2239912"/>
            <a:ext cx="369061" cy="36906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 rot="2873805">
            <a:off x="10554273" y="816135"/>
            <a:ext cx="203094" cy="203094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016576">
            <a:off x="7908395" y="3111050"/>
            <a:ext cx="188780" cy="18878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560864">
            <a:off x="9390678" y="3106"/>
            <a:ext cx="246596" cy="24659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4436817">
            <a:off x="11367645" y="705327"/>
            <a:ext cx="259757" cy="25975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398269">
            <a:off x="7598745" y="3995854"/>
            <a:ext cx="170818" cy="170818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2331264">
            <a:off x="10950119" y="3799855"/>
            <a:ext cx="209580" cy="2095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4542736">
            <a:off x="11268147" y="2507887"/>
            <a:ext cx="352687" cy="35268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 rot="5271389">
            <a:off x="11070058" y="2360793"/>
            <a:ext cx="178695" cy="178695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80059">
            <a:off x="8724406" y="839806"/>
            <a:ext cx="275429" cy="275429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616621">
            <a:off x="11000533" y="1052421"/>
            <a:ext cx="291415" cy="2914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5303722">
            <a:off x="11316313" y="1154848"/>
            <a:ext cx="282343" cy="28234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2278739">
            <a:off x="7943507" y="2317919"/>
            <a:ext cx="273422" cy="273422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Diamond 23"/>
          <p:cNvSpPr/>
          <p:nvPr/>
        </p:nvSpPr>
        <p:spPr>
          <a:xfrm rot="4665415">
            <a:off x="8624889" y="2902270"/>
            <a:ext cx="295749" cy="295749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198120">
            <a:off x="8302341" y="2332061"/>
            <a:ext cx="166269" cy="16626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3374445">
            <a:off x="8629580" y="590711"/>
            <a:ext cx="170755" cy="17075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5041385">
            <a:off x="10688161" y="3499985"/>
            <a:ext cx="324970" cy="32497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32186">
            <a:off x="8980318" y="2099047"/>
            <a:ext cx="187970" cy="18797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752763">
            <a:off x="9111396" y="1467188"/>
            <a:ext cx="313930" cy="31393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4101642">
            <a:off x="9456454" y="2755317"/>
            <a:ext cx="236448" cy="23644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2079933">
            <a:off x="9870819" y="1295755"/>
            <a:ext cx="331352" cy="331352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954145">
            <a:off x="9828617" y="2354529"/>
            <a:ext cx="152376" cy="1523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4569370">
            <a:off x="9138849" y="1598116"/>
            <a:ext cx="224808" cy="2248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4612162">
            <a:off x="9819448" y="1084995"/>
            <a:ext cx="222324" cy="22232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5-Point Star 34"/>
          <p:cNvSpPr/>
          <p:nvPr/>
        </p:nvSpPr>
        <p:spPr>
          <a:xfrm rot="3895810">
            <a:off x="8669353" y="2579284"/>
            <a:ext cx="298481" cy="298481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175195">
            <a:off x="11580763" y="155856"/>
            <a:ext cx="367619" cy="3676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4183025">
            <a:off x="9366023" y="1440479"/>
            <a:ext cx="163375" cy="16337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903208" y="1275588"/>
            <a:ext cx="1700784" cy="1700784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  <a:cs typeface="+mn-cs"/>
              </a:rPr>
              <a:t>SCIENCE PROJECT · CLASS 6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1" name="TextBox 40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MADE BY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Ananya Gupta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CLASS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6 – 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SCHOOL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350" b="1" i="0">
                <a:solidFill>
                  <a:schemeClr val="tx1"/>
                </a:solidFill>
                <a:latin typeface="+mj-lt"/>
                <a:cs typeface="+mj-cs"/>
              </a:rPr>
              <a:t>Our Wonderful Universe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Stars, galaxies and our place in space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17335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43400" y="1733550"/>
            <a:ext cx="3505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Facts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77200" y="1733550"/>
            <a:ext cx="3505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How it works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9600" y="3981450"/>
            <a:ext cx="35052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Activity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43400" y="3981450"/>
            <a:ext cx="3505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the universe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The universe is everything that exists — all of space, time, matter and energy.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It contains billions of galaxies, each with billions of stars. Our Sun is one star in the Milky Way galaxy.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is the universe?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13.8 bn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years old (estimated)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100 bn+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galaxies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home planet —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Giant balls of hot gas.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Galaxies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Huge groups of stars.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Nebulae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Clouds where stars are born.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is out there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Nebula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Gas and dust gather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Fusion begins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Red giant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Star swells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White dwarf or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Life of a star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68%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Dark energy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Dark matter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Normal matter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the universe is made of (approx.)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Go outside on a clear night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Find the Moon and a bright star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 a star-map app to name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Sketch what you saw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Star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Makes its own light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Very hot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e.g. the Sun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Planet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Reflects light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Orbits a star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e.g.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Star vs planet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Stargaze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Find constellations.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Visit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 planetarium trip.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Books on space.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  <a:cs typeface="+mj-cs"/>
              </a:rPr>
              <a:t>Look up at the stars and not down at your feet.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A famous physicist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Ananya Gupta · 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  <a:cs typeface="+mn-cs"/>
              </a:rPr>
              <a:t>Keep looking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25">
  <a:themeElements>
    <a:clrScheme name="Morphiq school-225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school-225">
      <a:majorFont>
        <a:latin typeface="Baloo 2"/>
        <a:ea typeface=""/>
        <a:cs typeface="Baloo 2"/>
      </a:majorFont>
      <a:minorFont>
        <a:latin typeface="Nunito"/>
        <a:ea typeface=""/>
        <a:cs typeface="Nunit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Wonderful Universe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