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Small intestine</c:v>
                </c:pt>
                <c:pt idx="1">
                  <c:v>Stomach</c:v>
                </c:pt>
                <c:pt idx="2">
                  <c:v>Mouth</c:v>
                </c:pt>
                <c:pt idx="3">
                  <c:v>Large intestine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HUMAN DIGESTIVE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HUMAN DIGESTIVE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HUMAN DIGESTIVE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HUMAN DIGESTIVE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964531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1178719" y="4109534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5812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5812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178719" y="2748466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964531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2357438" y="3429000"/>
            <a:ext cx="56578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95826" y="4109534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95826" y="2258482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2153126" y="3224689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760220" y="3905222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4408" y="3905222"/>
            <a:ext cx="408622" cy="4086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1501" y="3224689"/>
            <a:ext cx="408622" cy="40862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4407" y="2544155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60220" y="2544155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781776" y="3287554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4380" y="4458072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4380" y="2117036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SCIENCE PROJECT · CLASS 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 – 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The Human Digestive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our body turns food into energy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oundRect">
            <a:avLst>
              <a:gd name="adj" fmla="val 3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digestion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</a:rPr>
              <a:t>Digestion is the process of breaking food into small parts the body can absorb.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 travels from the mouth through the food pipe, stomach and intestines. Juices and enzymes break it down so nutrients pass into the blood.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digestion?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length of the digestive tract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length of the small intestine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24–72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time food takes to pass through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Mouth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Teeth chew, saliva starts digestion.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Stomach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Acids and enzymes churn food.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Intestines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Absorb nutrients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Main organs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Ingest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Eating and chewing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Digest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Stomach breaks food down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Nutrients into blood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Egest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Waste leaves the body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Journey of food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60%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Small intestine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Stomach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Mouth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Large intestine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digestion happens (sample)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Chew a piece of bread for one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Notice it starts tasting sweet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Saliva turns starch into sugar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what you observed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Healthy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Chew slowly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fibre and fruit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water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Unhealthy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Eating too fast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Junk food daily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Skipping meals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vs unhealthy habits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Chew well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 least 20 times per bite.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fibre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Fruits, vegetables, whole grains.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 hydrated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Eight glasses of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Let food be thy medicine.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SAYING ATTRIBUTED TO ANCIENT PHYSICIANS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Ananya Gupta · Class 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Eat well, live well!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26">
  <a:themeElements>
    <a:clrScheme name="Morphiq school-226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school-226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Digestive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