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Oceans</c:v>
                </c:pt>
                <c:pt idx="1">
                  <c:v>Ice &amp; glaciers</c:v>
                </c:pt>
                <c:pt idx="2">
                  <c:v>Groundwater</c:v>
                </c:pt>
                <c:pt idx="3">
                  <c:v>Lakes &amp; rivers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WATER CYCLE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WATER CYCLE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WATER CYCLE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WATER CYCLE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V="1">
            <a:off x="7802880" y="1028700"/>
            <a:ext cx="184391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325344" y="124632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7924605" y="124632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325344" y="2000707"/>
            <a:ext cx="355811" cy="9363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7924605" y="2000707"/>
            <a:ext cx="355811" cy="9363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325344" y="275508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7924605" y="275508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325344" y="3509467"/>
            <a:ext cx="355811" cy="9363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7924605" y="3509467"/>
            <a:ext cx="355811" cy="9363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325344" y="426384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7924605" y="426384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325344" y="5018227"/>
            <a:ext cx="355811" cy="9363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7924605" y="5018227"/>
            <a:ext cx="355811" cy="9363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H="1" flipV="1">
            <a:off x="9079951" y="1028700"/>
            <a:ext cx="185969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8788384" y="124632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387645" y="124632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8788384" y="2000707"/>
            <a:ext cx="355811" cy="9363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387645" y="2000707"/>
            <a:ext cx="355811" cy="9363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8788384" y="275508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387645" y="275508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8788384" y="3509467"/>
            <a:ext cx="355811" cy="9363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387645" y="3509467"/>
            <a:ext cx="355811" cy="9363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8788384" y="426384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387645" y="426384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8788384" y="5018227"/>
            <a:ext cx="355811" cy="9363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387645" y="5018227"/>
            <a:ext cx="355811" cy="9363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V="1">
            <a:off x="10728960" y="1028700"/>
            <a:ext cx="5061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251424" y="124632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850685" y="124632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251424" y="2000707"/>
            <a:ext cx="355811" cy="9363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850685" y="2000707"/>
            <a:ext cx="355811" cy="9363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251424" y="275508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850685" y="275508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251424" y="3509467"/>
            <a:ext cx="355811" cy="9363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850685" y="3509467"/>
            <a:ext cx="355811" cy="9363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251424" y="426384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850685" y="4263847"/>
            <a:ext cx="355811" cy="93634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251424" y="5018227"/>
            <a:ext cx="355811" cy="9363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850685" y="5018227"/>
            <a:ext cx="355811" cy="9363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SCIENCE PROJECT · CLASS 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MADE BY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Ananya Gupta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6 – B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SCHOOL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0" i="0">
                <a:solidFill>
                  <a:schemeClr val="tx1"/>
                </a:solidFill>
                <a:latin typeface="+mj-lt"/>
              </a:rPr>
              <a:t>The Water Cycle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How water travels around our planet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Facts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it works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Activity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33400" y="4705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5900" y="4705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5457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66532" y="1657350"/>
            <a:ext cx="3592068" cy="3695700"/>
          </a:xfrm>
          <a:prstGeom prst="roundRect">
            <a:avLst>
              <a:gd name="adj" fmla="val 21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52966" y="3291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75926" y="3048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61782" y="3870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the water cycle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0" i="0">
                <a:solidFill>
                  <a:schemeClr val="tx1"/>
                </a:solidFill>
                <a:latin typeface="+mj-lt"/>
              </a:rPr>
              <a:t>The water cycle is the never-ending journey of water between the land, the oceans and the sky.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sun heats water, which rises as vapour, forms clouds and falls back as rain or snow. The same water has been moving around Earth for billions of years.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What is the water cycle?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97%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Earth's water is salty ocean water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is frozen in ice and glaciers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is fresh water we can use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Evaporation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Sun warms seas and lakes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Condensation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Clouds form high up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Precipitation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Rain falls on land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Collection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Water flows back to the sea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The cycle step by step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97%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Oceans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Ice &amp; glaciers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Groundwater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Lakes &amp; rivers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Where Earth's water is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Take a bowl of warm water and cover it with cling film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Put a few ice cubes on top of the film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Watch drops form under the film — that is condensation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Drops falling back show precipitation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Falls when air is warm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Liquid water drops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Common in monsoon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Snow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Falls when air is freezing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Tiny ice crystals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Common in the mountains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Rain vs snow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Save water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Turn off the tap while brushing.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Harvest rain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Collect rainwater for plants.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rivers clean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Never throw waste in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V="1">
            <a:off x="8077200" y="1028700"/>
            <a:ext cx="50149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629510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8191317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629510" y="202996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8191317" y="202996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629510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8191317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629510" y="353872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8191317" y="353872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629510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8191317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629510" y="504748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8191317" y="504748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H="1" flipV="1">
            <a:off x="9360521" y="1028700"/>
            <a:ext cx="88279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9001110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562917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9001110" y="202996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562917" y="202996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9001110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562917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9001110" y="353872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562917" y="353872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9001110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562917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9001110" y="504748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562917" y="504748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V="1">
            <a:off x="10820400" y="1028700"/>
            <a:ext cx="171172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372710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934517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372710" y="202996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934517" y="202996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372710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934517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372710" y="353872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934517" y="353872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372710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934517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372710" y="504748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934517" y="504748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Ananya Gupta · Class 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Every drop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227">
  <a:themeElements>
    <a:clrScheme name="Morphiq school-227">
      <a:dk1>
        <a:srgbClr val="1F1A0E"/>
      </a:dk1>
      <a:lt1>
        <a:srgbClr val="FFFBEA"/>
      </a:lt1>
      <a:dk2>
        <a:srgbClr val="625A3E"/>
      </a:dk2>
      <a:lt2>
        <a:srgbClr val="FFF0B8"/>
      </a:lt2>
      <a:accent1>
        <a:srgbClr val="F2A900"/>
      </a:accent1>
      <a:accent2>
        <a:srgbClr val="2D2A6E"/>
      </a:accent2>
      <a:accent3>
        <a:srgbClr val="E2504C"/>
      </a:accent3>
      <a:accent4>
        <a:srgbClr val="2E8B57"/>
      </a:accent4>
      <a:accent5>
        <a:srgbClr val="FDECC0"/>
      </a:accent5>
      <a:accent6>
        <a:srgbClr val="DBD7C7"/>
      </a:accent6>
      <a:hlink>
        <a:srgbClr val="F2A900"/>
      </a:hlink>
      <a:folHlink>
        <a:srgbClr val="2D2A6E"/>
      </a:folHlink>
    </a:clrScheme>
    <a:fontScheme name="Morphiq school-227">
      <a:majorFont>
        <a:latin typeface="Righteous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Water Cycle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