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Vehicles</c:v>
                </c:pt>
                <c:pt idx="1">
                  <c:v>Industry</c:v>
                </c:pt>
                <c:pt idx="2">
                  <c:v>Dust</c:v>
                </c:pt>
                <c:pt idx="3">
                  <c:v>Burning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21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239000" y="2591152"/>
            <a:ext cx="4191000" cy="2933348"/>
          </a:xfrm>
          <a:custGeom>
            <a:avLst/>
            <a:gdLst/>
            <a:ahLst/>
            <a:cxnLst/>
            <a:rect l="l" t="t" r="r" b="b"/>
            <a:pathLst>
              <a:path w="4191000" h="2933348">
                <a:moveTo>
                  <a:pt x="0" y="2933348"/>
                </a:moveTo>
                <a:lnTo>
                  <a:pt x="0" y="76814"/>
                </a:lnTo>
                <a:lnTo>
                  <a:pt x="104775" y="110760"/>
                </a:lnTo>
                <a:lnTo>
                  <a:pt x="209550" y="148428"/>
                </a:lnTo>
                <a:lnTo>
                  <a:pt x="314325" y="188396"/>
                </a:lnTo>
                <a:lnTo>
                  <a:pt x="419100" y="229150"/>
                </a:lnTo>
                <a:lnTo>
                  <a:pt x="523875" y="269150"/>
                </a:lnTo>
                <a:lnTo>
                  <a:pt x="628650" y="306881"/>
                </a:lnTo>
                <a:lnTo>
                  <a:pt x="733425" y="340918"/>
                </a:lnTo>
                <a:lnTo>
                  <a:pt x="838200" y="369973"/>
                </a:lnTo>
                <a:lnTo>
                  <a:pt x="942975" y="392947"/>
                </a:lnTo>
                <a:lnTo>
                  <a:pt x="1047750" y="408970"/>
                </a:lnTo>
                <a:lnTo>
                  <a:pt x="1152525" y="417438"/>
                </a:lnTo>
                <a:lnTo>
                  <a:pt x="1257300" y="418028"/>
                </a:lnTo>
                <a:lnTo>
                  <a:pt x="1362075" y="410720"/>
                </a:lnTo>
                <a:lnTo>
                  <a:pt x="1466850" y="395790"/>
                </a:lnTo>
                <a:lnTo>
                  <a:pt x="1571625" y="373801"/>
                </a:lnTo>
                <a:lnTo>
                  <a:pt x="1676400" y="345587"/>
                </a:lnTo>
                <a:lnTo>
                  <a:pt x="1781175" y="312214"/>
                </a:lnTo>
                <a:lnTo>
                  <a:pt x="1885950" y="274944"/>
                </a:lnTo>
                <a:lnTo>
                  <a:pt x="1990725" y="235188"/>
                </a:lnTo>
                <a:lnTo>
                  <a:pt x="2095500" y="194448"/>
                </a:lnTo>
                <a:lnTo>
                  <a:pt x="2200275" y="154267"/>
                </a:lnTo>
                <a:lnTo>
                  <a:pt x="2305050" y="116163"/>
                </a:lnTo>
                <a:lnTo>
                  <a:pt x="2409825" y="81578"/>
                </a:lnTo>
                <a:lnTo>
                  <a:pt x="2514600" y="51820"/>
                </a:lnTo>
                <a:lnTo>
                  <a:pt x="2619375" y="28015"/>
                </a:lnTo>
                <a:lnTo>
                  <a:pt x="2724150" y="11063"/>
                </a:lnTo>
                <a:lnTo>
                  <a:pt x="2828925" y="1606"/>
                </a:lnTo>
                <a:lnTo>
                  <a:pt x="2933700" y="0"/>
                </a:lnTo>
                <a:lnTo>
                  <a:pt x="3038475" y="6307"/>
                </a:lnTo>
                <a:lnTo>
                  <a:pt x="3143250" y="20289"/>
                </a:lnTo>
                <a:lnTo>
                  <a:pt x="3248025" y="41415"/>
                </a:lnTo>
                <a:lnTo>
                  <a:pt x="3352800" y="68888"/>
                </a:lnTo>
                <a:lnTo>
                  <a:pt x="3457575" y="101668"/>
                </a:lnTo>
                <a:lnTo>
                  <a:pt x="3562350" y="138516"/>
                </a:lnTo>
                <a:lnTo>
                  <a:pt x="3667125" y="178037"/>
                </a:lnTo>
                <a:lnTo>
                  <a:pt x="3771900" y="218736"/>
                </a:lnTo>
                <a:lnTo>
                  <a:pt x="3876675" y="259075"/>
                </a:lnTo>
                <a:lnTo>
                  <a:pt x="3981450" y="297527"/>
                </a:lnTo>
                <a:lnTo>
                  <a:pt x="4086225" y="332638"/>
                </a:lnTo>
                <a:lnTo>
                  <a:pt x="4191000" y="363080"/>
                </a:lnTo>
                <a:lnTo>
                  <a:pt x="4191000" y="29333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239000" y="3303429"/>
            <a:ext cx="4191000" cy="2221071"/>
          </a:xfrm>
          <a:custGeom>
            <a:avLst/>
            <a:gdLst/>
            <a:ahLst/>
            <a:cxnLst/>
            <a:rect l="l" t="t" r="r" b="b"/>
            <a:pathLst>
              <a:path w="4191000" h="2221071">
                <a:moveTo>
                  <a:pt x="0" y="2221071"/>
                </a:moveTo>
                <a:lnTo>
                  <a:pt x="0" y="413847"/>
                </a:lnTo>
                <a:lnTo>
                  <a:pt x="104775" y="396448"/>
                </a:lnTo>
                <a:lnTo>
                  <a:pt x="209550" y="367729"/>
                </a:lnTo>
                <a:lnTo>
                  <a:pt x="314325" y="329427"/>
                </a:lnTo>
                <a:lnTo>
                  <a:pt x="419100" y="283862"/>
                </a:lnTo>
                <a:lnTo>
                  <a:pt x="523875" y="233789"/>
                </a:lnTo>
                <a:lnTo>
                  <a:pt x="628650" y="182240"/>
                </a:lnTo>
                <a:lnTo>
                  <a:pt x="733425" y="132334"/>
                </a:lnTo>
                <a:lnTo>
                  <a:pt x="838200" y="87091"/>
                </a:lnTo>
                <a:lnTo>
                  <a:pt x="942975" y="49250"/>
                </a:lnTo>
                <a:lnTo>
                  <a:pt x="1047750" y="21100"/>
                </a:lnTo>
                <a:lnTo>
                  <a:pt x="1152525" y="4345"/>
                </a:lnTo>
                <a:lnTo>
                  <a:pt x="1257300" y="0"/>
                </a:lnTo>
                <a:lnTo>
                  <a:pt x="1362075" y="8326"/>
                </a:lnTo>
                <a:lnTo>
                  <a:pt x="1466850" y="28820"/>
                </a:lnTo>
                <a:lnTo>
                  <a:pt x="1571625" y="60242"/>
                </a:lnTo>
                <a:lnTo>
                  <a:pt x="1676400" y="100691"/>
                </a:lnTo>
                <a:lnTo>
                  <a:pt x="1781175" y="147717"/>
                </a:lnTo>
                <a:lnTo>
                  <a:pt x="1885950" y="198476"/>
                </a:lnTo>
                <a:lnTo>
                  <a:pt x="1990725" y="249896"/>
                </a:lnTo>
                <a:lnTo>
                  <a:pt x="2095500" y="298864"/>
                </a:lnTo>
                <a:lnTo>
                  <a:pt x="2200275" y="342418"/>
                </a:lnTo>
                <a:lnTo>
                  <a:pt x="2305050" y="377921"/>
                </a:lnTo>
                <a:lnTo>
                  <a:pt x="2409825" y="403225"/>
                </a:lnTo>
                <a:lnTo>
                  <a:pt x="2514600" y="416798"/>
                </a:lnTo>
                <a:lnTo>
                  <a:pt x="2619375" y="417820"/>
                </a:lnTo>
                <a:lnTo>
                  <a:pt x="2724150" y="406227"/>
                </a:lnTo>
                <a:lnTo>
                  <a:pt x="2828925" y="382723"/>
                </a:lnTo>
                <a:lnTo>
                  <a:pt x="2933700" y="348729"/>
                </a:lnTo>
                <a:lnTo>
                  <a:pt x="3038475" y="306302"/>
                </a:lnTo>
                <a:lnTo>
                  <a:pt x="3143250" y="258011"/>
                </a:lnTo>
                <a:lnTo>
                  <a:pt x="3248025" y="206777"/>
                </a:lnTo>
                <a:lnTo>
                  <a:pt x="3352800" y="155701"/>
                </a:lnTo>
                <a:lnTo>
                  <a:pt x="3457575" y="107875"/>
                </a:lnTo>
                <a:lnTo>
                  <a:pt x="3562350" y="66192"/>
                </a:lnTo>
                <a:lnTo>
                  <a:pt x="3667125" y="33175"/>
                </a:lnTo>
                <a:lnTo>
                  <a:pt x="3771900" y="10823"/>
                </a:lnTo>
                <a:lnTo>
                  <a:pt x="3876675" y="487"/>
                </a:lnTo>
                <a:lnTo>
                  <a:pt x="3981450" y="2794"/>
                </a:lnTo>
                <a:lnTo>
                  <a:pt x="4086225" y="17604"/>
                </a:lnTo>
                <a:lnTo>
                  <a:pt x="4191000" y="44021"/>
                </a:lnTo>
                <a:lnTo>
                  <a:pt x="4191000" y="22210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239000" y="4015803"/>
            <a:ext cx="4191000" cy="1508697"/>
          </a:xfrm>
          <a:custGeom>
            <a:avLst/>
            <a:gdLst/>
            <a:ahLst/>
            <a:cxnLst/>
            <a:rect l="l" t="t" r="r" b="b"/>
            <a:pathLst>
              <a:path w="4191000" h="1508697">
                <a:moveTo>
                  <a:pt x="0" y="1508697"/>
                </a:moveTo>
                <a:lnTo>
                  <a:pt x="0" y="322636"/>
                </a:lnTo>
                <a:lnTo>
                  <a:pt x="104775" y="265107"/>
                </a:lnTo>
                <a:lnTo>
                  <a:pt x="209550" y="202552"/>
                </a:lnTo>
                <a:lnTo>
                  <a:pt x="314325" y="140624"/>
                </a:lnTo>
                <a:lnTo>
                  <a:pt x="419100" y="84918"/>
                </a:lnTo>
                <a:lnTo>
                  <a:pt x="523875" y="40469"/>
                </a:lnTo>
                <a:lnTo>
                  <a:pt x="628650" y="11292"/>
                </a:lnTo>
                <a:lnTo>
                  <a:pt x="733425" y="25"/>
                </a:lnTo>
                <a:lnTo>
                  <a:pt x="838200" y="7685"/>
                </a:lnTo>
                <a:lnTo>
                  <a:pt x="942975" y="33581"/>
                </a:lnTo>
                <a:lnTo>
                  <a:pt x="1047750" y="75371"/>
                </a:lnTo>
                <a:lnTo>
                  <a:pt x="1152525" y="129281"/>
                </a:lnTo>
                <a:lnTo>
                  <a:pt x="1257300" y="190438"/>
                </a:lnTo>
                <a:lnTo>
                  <a:pt x="1362075" y="253317"/>
                </a:lnTo>
                <a:lnTo>
                  <a:pt x="1466850" y="312235"/>
                </a:lnTo>
                <a:lnTo>
                  <a:pt x="1571625" y="361868"/>
                </a:lnTo>
                <a:lnTo>
                  <a:pt x="1676400" y="397732"/>
                </a:lnTo>
                <a:lnTo>
                  <a:pt x="1781175" y="416586"/>
                </a:lnTo>
                <a:lnTo>
                  <a:pt x="1885950" y="416726"/>
                </a:lnTo>
                <a:lnTo>
                  <a:pt x="1990725" y="398139"/>
                </a:lnTo>
                <a:lnTo>
                  <a:pt x="2095500" y="362506"/>
                </a:lnTo>
                <a:lnTo>
                  <a:pt x="2200275" y="313045"/>
                </a:lnTo>
                <a:lnTo>
                  <a:pt x="2305050" y="254226"/>
                </a:lnTo>
                <a:lnTo>
                  <a:pt x="2409825" y="191365"/>
                </a:lnTo>
                <a:lnTo>
                  <a:pt x="2514600" y="130141"/>
                </a:lnTo>
                <a:lnTo>
                  <a:pt x="2619375" y="76088"/>
                </a:lnTo>
                <a:lnTo>
                  <a:pt x="2724150" y="34088"/>
                </a:lnTo>
                <a:lnTo>
                  <a:pt x="2828925" y="7938"/>
                </a:lnTo>
                <a:lnTo>
                  <a:pt x="2933700" y="0"/>
                </a:lnTo>
                <a:lnTo>
                  <a:pt x="3038475" y="10992"/>
                </a:lnTo>
                <a:lnTo>
                  <a:pt x="3143250" y="39920"/>
                </a:lnTo>
                <a:lnTo>
                  <a:pt x="3248025" y="84171"/>
                </a:lnTo>
                <a:lnTo>
                  <a:pt x="3352800" y="139746"/>
                </a:lnTo>
                <a:lnTo>
                  <a:pt x="3457575" y="201622"/>
                </a:lnTo>
                <a:lnTo>
                  <a:pt x="3562350" y="264209"/>
                </a:lnTo>
                <a:lnTo>
                  <a:pt x="3667125" y="321852"/>
                </a:lnTo>
                <a:lnTo>
                  <a:pt x="3771900" y="369341"/>
                </a:lnTo>
                <a:lnTo>
                  <a:pt x="3876675" y="402385"/>
                </a:lnTo>
                <a:lnTo>
                  <a:pt x="3981450" y="417998"/>
                </a:lnTo>
                <a:lnTo>
                  <a:pt x="4086225" y="414770"/>
                </a:lnTo>
                <a:lnTo>
                  <a:pt x="4191000" y="392993"/>
                </a:lnTo>
                <a:lnTo>
                  <a:pt x="4191000" y="150869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239000" y="4728211"/>
            <a:ext cx="4191000" cy="796289"/>
          </a:xfrm>
          <a:custGeom>
            <a:avLst/>
            <a:gdLst/>
            <a:ahLst/>
            <a:cxnLst/>
            <a:rect l="l" t="t" r="r" b="b"/>
            <a:pathLst>
              <a:path w="4191000" h="796289">
                <a:moveTo>
                  <a:pt x="0" y="796289"/>
                </a:moveTo>
                <a:lnTo>
                  <a:pt x="0" y="416148"/>
                </a:lnTo>
                <a:lnTo>
                  <a:pt x="104775" y="418229"/>
                </a:lnTo>
                <a:lnTo>
                  <a:pt x="209550" y="406369"/>
                </a:lnTo>
                <a:lnTo>
                  <a:pt x="314325" y="381360"/>
                </a:lnTo>
                <a:lnTo>
                  <a:pt x="419100" y="344872"/>
                </a:lnTo>
                <a:lnTo>
                  <a:pt x="523875" y="299344"/>
                </a:lnTo>
                <a:lnTo>
                  <a:pt x="628650" y="247817"/>
                </a:lnTo>
                <a:lnTo>
                  <a:pt x="733425" y="193734"/>
                </a:lnTo>
                <a:lnTo>
                  <a:pt x="838200" y="140707"/>
                </a:lnTo>
                <a:lnTo>
                  <a:pt x="942975" y="92279"/>
                </a:lnTo>
                <a:lnTo>
                  <a:pt x="1047750" y="51686"/>
                </a:lnTo>
                <a:lnTo>
                  <a:pt x="1152525" y="21639"/>
                </a:lnTo>
                <a:lnTo>
                  <a:pt x="1257300" y="4146"/>
                </a:lnTo>
                <a:lnTo>
                  <a:pt x="1362075" y="375"/>
                </a:lnTo>
                <a:lnTo>
                  <a:pt x="1466850" y="10579"/>
                </a:lnTo>
                <a:lnTo>
                  <a:pt x="1571625" y="34075"/>
                </a:lnTo>
                <a:lnTo>
                  <a:pt x="1676400" y="69294"/>
                </a:lnTo>
                <a:lnTo>
                  <a:pt x="1781175" y="113884"/>
                </a:lnTo>
                <a:lnTo>
                  <a:pt x="1885950" y="164864"/>
                </a:lnTo>
                <a:lnTo>
                  <a:pt x="1990725" y="218830"/>
                </a:lnTo>
                <a:lnTo>
                  <a:pt x="2095500" y="272176"/>
                </a:lnTo>
                <a:lnTo>
                  <a:pt x="2200275" y="321337"/>
                </a:lnTo>
                <a:lnTo>
                  <a:pt x="2305050" y="363031"/>
                </a:lnTo>
                <a:lnTo>
                  <a:pt x="2409825" y="394471"/>
                </a:lnTo>
                <a:lnTo>
                  <a:pt x="2514600" y="413556"/>
                </a:lnTo>
                <a:lnTo>
                  <a:pt x="2619375" y="419013"/>
                </a:lnTo>
                <a:lnTo>
                  <a:pt x="2724150" y="410476"/>
                </a:lnTo>
                <a:lnTo>
                  <a:pt x="2828925" y="388515"/>
                </a:lnTo>
                <a:lnTo>
                  <a:pt x="2933700" y="354598"/>
                </a:lnTo>
                <a:lnTo>
                  <a:pt x="3038475" y="310991"/>
                </a:lnTo>
                <a:lnTo>
                  <a:pt x="3143250" y="260607"/>
                </a:lnTo>
                <a:lnTo>
                  <a:pt x="3248025" y="206811"/>
                </a:lnTo>
                <a:lnTo>
                  <a:pt x="3352800" y="153199"/>
                </a:lnTo>
                <a:lnTo>
                  <a:pt x="3457575" y="103351"/>
                </a:lnTo>
                <a:lnTo>
                  <a:pt x="3562350" y="60598"/>
                </a:lnTo>
                <a:lnTo>
                  <a:pt x="3667125" y="27796"/>
                </a:lnTo>
                <a:lnTo>
                  <a:pt x="3771900" y="7137"/>
                </a:lnTo>
                <a:lnTo>
                  <a:pt x="3876675" y="0"/>
                </a:lnTo>
                <a:lnTo>
                  <a:pt x="3981450" y="6862"/>
                </a:lnTo>
                <a:lnTo>
                  <a:pt x="4086225" y="27266"/>
                </a:lnTo>
                <a:lnTo>
                  <a:pt x="4191000" y="59847"/>
                </a:lnTo>
                <a:lnTo>
                  <a:pt x="4191000" y="7962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05060" y="1752600"/>
            <a:ext cx="838200" cy="838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SCIENCE PROJECT · CLASS 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8 – 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Air Pollution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Causes, effects and clean-air habits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air pollution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Air pollution means harmful gases, smoke and dust mixing with the air we breathe.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Vehicles, factories, burning waste and crop stubble release pollutants. They harm our lungs, plants and buildings, and add to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air pollution?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7455"/>
            <a:ext cx="6096000" cy="4800545"/>
          </a:xfrm>
          <a:custGeom>
            <a:avLst/>
            <a:gdLst/>
            <a:ahLst/>
            <a:cxnLst/>
            <a:rect l="l" t="t" r="r" b="b"/>
            <a:pathLst>
              <a:path w="6096000" h="4800545">
                <a:moveTo>
                  <a:pt x="0" y="4800545"/>
                </a:moveTo>
                <a:lnTo>
                  <a:pt x="0" y="50835"/>
                </a:lnTo>
                <a:lnTo>
                  <a:pt x="152400" y="13762"/>
                </a:lnTo>
                <a:lnTo>
                  <a:pt x="304800" y="0"/>
                </a:lnTo>
                <a:lnTo>
                  <a:pt x="457200" y="10522"/>
                </a:lnTo>
                <a:lnTo>
                  <a:pt x="609600" y="44584"/>
                </a:lnTo>
                <a:lnTo>
                  <a:pt x="762000" y="99772"/>
                </a:lnTo>
                <a:lnTo>
                  <a:pt x="914400" y="172178"/>
                </a:lnTo>
                <a:lnTo>
                  <a:pt x="1066800" y="256672"/>
                </a:lnTo>
                <a:lnTo>
                  <a:pt x="1219200" y="347271"/>
                </a:lnTo>
                <a:lnTo>
                  <a:pt x="1371600" y="437556"/>
                </a:lnTo>
                <a:lnTo>
                  <a:pt x="1524000" y="521132"/>
                </a:lnTo>
                <a:lnTo>
                  <a:pt x="1676400" y="592080"/>
                </a:lnTo>
                <a:lnTo>
                  <a:pt x="1828800" y="645374"/>
                </a:lnTo>
                <a:lnTo>
                  <a:pt x="1981200" y="677238"/>
                </a:lnTo>
                <a:lnTo>
                  <a:pt x="2133600" y="685417"/>
                </a:lnTo>
                <a:lnTo>
                  <a:pt x="2286000" y="669331"/>
                </a:lnTo>
                <a:lnTo>
                  <a:pt x="2438400" y="630118"/>
                </a:lnTo>
                <a:lnTo>
                  <a:pt x="2590800" y="570558"/>
                </a:lnTo>
                <a:lnTo>
                  <a:pt x="2743200" y="494867"/>
                </a:lnTo>
                <a:lnTo>
                  <a:pt x="2895600" y="408409"/>
                </a:lnTo>
                <a:lnTo>
                  <a:pt x="3048000" y="317306"/>
                </a:lnTo>
                <a:lnTo>
                  <a:pt x="3200400" y="228013"/>
                </a:lnTo>
                <a:lnTo>
                  <a:pt x="3352800" y="146853"/>
                </a:lnTo>
                <a:lnTo>
                  <a:pt x="3505200" y="79576"/>
                </a:lnTo>
                <a:lnTo>
                  <a:pt x="3657600" y="30947"/>
                </a:lnTo>
                <a:lnTo>
                  <a:pt x="3810000" y="4411"/>
                </a:lnTo>
                <a:lnTo>
                  <a:pt x="3962400" y="1847"/>
                </a:lnTo>
                <a:lnTo>
                  <a:pt x="4114800" y="23436"/>
                </a:lnTo>
                <a:lnTo>
                  <a:pt x="4267200" y="67651"/>
                </a:lnTo>
                <a:lnTo>
                  <a:pt x="4419600" y="131358"/>
                </a:lnTo>
                <a:lnTo>
                  <a:pt x="4572000" y="210045"/>
                </a:lnTo>
                <a:lnTo>
                  <a:pt x="4724400" y="298139"/>
                </a:lnTo>
                <a:lnTo>
                  <a:pt x="4876800" y="389399"/>
                </a:lnTo>
                <a:lnTo>
                  <a:pt x="5029200" y="477362"/>
                </a:lnTo>
                <a:lnTo>
                  <a:pt x="5181600" y="555797"/>
                </a:lnTo>
                <a:lnTo>
                  <a:pt x="5334000" y="619148"/>
                </a:lnTo>
                <a:lnTo>
                  <a:pt x="5486400" y="662927"/>
                </a:lnTo>
                <a:lnTo>
                  <a:pt x="5638800" y="684034"/>
                </a:lnTo>
                <a:lnTo>
                  <a:pt x="5791200" y="680974"/>
                </a:lnTo>
                <a:lnTo>
                  <a:pt x="5943600" y="653963"/>
                </a:lnTo>
                <a:lnTo>
                  <a:pt x="6096000" y="604915"/>
                </a:lnTo>
                <a:lnTo>
                  <a:pt x="6096000" y="48005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6169"/>
            <a:ext cx="6096000" cy="3631831"/>
          </a:xfrm>
          <a:custGeom>
            <a:avLst/>
            <a:gdLst/>
            <a:ahLst/>
            <a:cxnLst/>
            <a:rect l="l" t="t" r="r" b="b"/>
            <a:pathLst>
              <a:path w="6096000" h="3631831">
                <a:moveTo>
                  <a:pt x="0" y="3631831"/>
                </a:moveTo>
                <a:lnTo>
                  <a:pt x="0" y="245833"/>
                </a:lnTo>
                <a:lnTo>
                  <a:pt x="152400" y="156533"/>
                </a:lnTo>
                <a:lnTo>
                  <a:pt x="304800" y="82175"/>
                </a:lnTo>
                <a:lnTo>
                  <a:pt x="457200" y="28815"/>
                </a:lnTo>
                <a:lnTo>
                  <a:pt x="609600" y="798"/>
                </a:lnTo>
                <a:lnTo>
                  <a:pt x="762000" y="407"/>
                </a:lnTo>
                <a:lnTo>
                  <a:pt x="914400" y="27674"/>
                </a:lnTo>
                <a:lnTo>
                  <a:pt x="1066800" y="80377"/>
                </a:lnTo>
                <a:lnTo>
                  <a:pt x="1219200" y="154225"/>
                </a:lnTo>
                <a:lnTo>
                  <a:pt x="1371600" y="243203"/>
                </a:lnTo>
                <a:lnTo>
                  <a:pt x="1524000" y="340063"/>
                </a:lnTo>
                <a:lnTo>
                  <a:pt x="1676400" y="436918"/>
                </a:lnTo>
                <a:lnTo>
                  <a:pt x="1828800" y="525878"/>
                </a:lnTo>
                <a:lnTo>
                  <a:pt x="1981200" y="599699"/>
                </a:lnTo>
                <a:lnTo>
                  <a:pt x="2133600" y="652368"/>
                </a:lnTo>
                <a:lnTo>
                  <a:pt x="2286000" y="679595"/>
                </a:lnTo>
                <a:lnTo>
                  <a:pt x="2438400" y="679163"/>
                </a:lnTo>
                <a:lnTo>
                  <a:pt x="2590800" y="651107"/>
                </a:lnTo>
                <a:lnTo>
                  <a:pt x="2743200" y="597712"/>
                </a:lnTo>
                <a:lnTo>
                  <a:pt x="2895600" y="523327"/>
                </a:lnTo>
                <a:lnTo>
                  <a:pt x="3048000" y="434010"/>
                </a:lnTo>
                <a:lnTo>
                  <a:pt x="3200400" y="337036"/>
                </a:lnTo>
                <a:lnTo>
                  <a:pt x="3352800" y="240302"/>
                </a:lnTo>
                <a:lnTo>
                  <a:pt x="3505200" y="151688"/>
                </a:lnTo>
                <a:lnTo>
                  <a:pt x="3657600" y="78410"/>
                </a:lnTo>
                <a:lnTo>
                  <a:pt x="3810000" y="26436"/>
                </a:lnTo>
                <a:lnTo>
                  <a:pt x="3962400" y="0"/>
                </a:lnTo>
                <a:lnTo>
                  <a:pt x="4114800" y="1255"/>
                </a:lnTo>
                <a:lnTo>
                  <a:pt x="4267200" y="30098"/>
                </a:lnTo>
                <a:lnTo>
                  <a:pt x="4419600" y="84181"/>
                </a:lnTo>
                <a:lnTo>
                  <a:pt x="4572000" y="159098"/>
                </a:lnTo>
                <a:lnTo>
                  <a:pt x="4724400" y="248748"/>
                </a:lnTo>
                <a:lnTo>
                  <a:pt x="4876800" y="345829"/>
                </a:lnTo>
                <a:lnTo>
                  <a:pt x="5029200" y="442435"/>
                </a:lnTo>
                <a:lnTo>
                  <a:pt x="5181600" y="530697"/>
                </a:lnTo>
                <a:lnTo>
                  <a:pt x="5334000" y="603427"/>
                </a:lnTo>
                <a:lnTo>
                  <a:pt x="5486400" y="654702"/>
                </a:lnTo>
                <a:lnTo>
                  <a:pt x="5638800" y="680344"/>
                </a:lnTo>
                <a:lnTo>
                  <a:pt x="5791200" y="678267"/>
                </a:lnTo>
                <a:lnTo>
                  <a:pt x="5943600" y="648638"/>
                </a:lnTo>
                <a:lnTo>
                  <a:pt x="6096000" y="593872"/>
                </a:lnTo>
                <a:lnTo>
                  <a:pt x="6096000" y="36318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140"/>
            <a:ext cx="6096000" cy="2468860"/>
          </a:xfrm>
          <a:custGeom>
            <a:avLst/>
            <a:gdLst/>
            <a:ahLst/>
            <a:cxnLst/>
            <a:rect l="l" t="t" r="r" b="b"/>
            <a:pathLst>
              <a:path w="6096000" h="2468860">
                <a:moveTo>
                  <a:pt x="0" y="2468860"/>
                </a:moveTo>
                <a:lnTo>
                  <a:pt x="0" y="336484"/>
                </a:lnTo>
                <a:lnTo>
                  <a:pt x="152400" y="264663"/>
                </a:lnTo>
                <a:lnTo>
                  <a:pt x="304800" y="196327"/>
                </a:lnTo>
                <a:lnTo>
                  <a:pt x="457200" y="134521"/>
                </a:lnTo>
                <a:lnTo>
                  <a:pt x="609600" y="81999"/>
                </a:lnTo>
                <a:lnTo>
                  <a:pt x="762000" y="41100"/>
                </a:lnTo>
                <a:lnTo>
                  <a:pt x="914400" y="13647"/>
                </a:lnTo>
                <a:lnTo>
                  <a:pt x="1066800" y="864"/>
                </a:lnTo>
                <a:lnTo>
                  <a:pt x="1219200" y="3319"/>
                </a:lnTo>
                <a:lnTo>
                  <a:pt x="1371600" y="20904"/>
                </a:lnTo>
                <a:lnTo>
                  <a:pt x="1524000" y="52834"/>
                </a:lnTo>
                <a:lnTo>
                  <a:pt x="1676400" y="97688"/>
                </a:lnTo>
                <a:lnTo>
                  <a:pt x="1828800" y="153466"/>
                </a:lnTo>
                <a:lnTo>
                  <a:pt x="1981200" y="217684"/>
                </a:lnTo>
                <a:lnTo>
                  <a:pt x="2133600" y="287480"/>
                </a:lnTo>
                <a:lnTo>
                  <a:pt x="2286000" y="359745"/>
                </a:lnTo>
                <a:lnTo>
                  <a:pt x="2438400" y="431258"/>
                </a:lnTo>
                <a:lnTo>
                  <a:pt x="2590800" y="498833"/>
                </a:lnTo>
                <a:lnTo>
                  <a:pt x="2743200" y="559460"/>
                </a:lnTo>
                <a:lnTo>
                  <a:pt x="2895600" y="610436"/>
                </a:lnTo>
                <a:lnTo>
                  <a:pt x="3048000" y="649492"/>
                </a:lnTo>
                <a:lnTo>
                  <a:pt x="3200400" y="674887"/>
                </a:lnTo>
                <a:lnTo>
                  <a:pt x="3352800" y="685488"/>
                </a:lnTo>
                <a:lnTo>
                  <a:pt x="3505200" y="680825"/>
                </a:lnTo>
                <a:lnTo>
                  <a:pt x="3657600" y="661104"/>
                </a:lnTo>
                <a:lnTo>
                  <a:pt x="3810000" y="627204"/>
                </a:lnTo>
                <a:lnTo>
                  <a:pt x="3962400" y="580636"/>
                </a:lnTo>
                <a:lnTo>
                  <a:pt x="4114800" y="523475"/>
                </a:lnTo>
                <a:lnTo>
                  <a:pt x="4267200" y="458267"/>
                </a:lnTo>
                <a:lnTo>
                  <a:pt x="4419600" y="387918"/>
                </a:lnTo>
                <a:lnTo>
                  <a:pt x="4572000" y="315563"/>
                </a:lnTo>
                <a:lnTo>
                  <a:pt x="4724400" y="244424"/>
                </a:lnTo>
                <a:lnTo>
                  <a:pt x="4876800" y="177672"/>
                </a:lnTo>
                <a:lnTo>
                  <a:pt x="5029200" y="118282"/>
                </a:lnTo>
                <a:lnTo>
                  <a:pt x="5181600" y="68898"/>
                </a:lnTo>
                <a:lnTo>
                  <a:pt x="5334000" y="31722"/>
                </a:lnTo>
                <a:lnTo>
                  <a:pt x="5486400" y="8409"/>
                </a:lnTo>
                <a:lnTo>
                  <a:pt x="5638800" y="0"/>
                </a:lnTo>
                <a:lnTo>
                  <a:pt x="5791200" y="6867"/>
                </a:lnTo>
                <a:lnTo>
                  <a:pt x="5943600" y="28706"/>
                </a:lnTo>
                <a:lnTo>
                  <a:pt x="6096000" y="64543"/>
                </a:lnTo>
                <a:lnTo>
                  <a:pt x="6096000" y="24688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5689"/>
            <a:ext cx="6096000" cy="1302311"/>
          </a:xfrm>
          <a:custGeom>
            <a:avLst/>
            <a:gdLst/>
            <a:ahLst/>
            <a:cxnLst/>
            <a:rect l="l" t="t" r="r" b="b"/>
            <a:pathLst>
              <a:path w="6096000" h="1302311">
                <a:moveTo>
                  <a:pt x="0" y="1302311"/>
                </a:moveTo>
                <a:lnTo>
                  <a:pt x="0" y="336874"/>
                </a:lnTo>
                <a:lnTo>
                  <a:pt x="152400" y="236378"/>
                </a:lnTo>
                <a:lnTo>
                  <a:pt x="304800" y="145221"/>
                </a:lnTo>
                <a:lnTo>
                  <a:pt x="457200" y="71450"/>
                </a:lnTo>
                <a:lnTo>
                  <a:pt x="609600" y="21575"/>
                </a:lnTo>
                <a:lnTo>
                  <a:pt x="762000" y="0"/>
                </a:lnTo>
                <a:lnTo>
                  <a:pt x="914400" y="8628"/>
                </a:lnTo>
                <a:lnTo>
                  <a:pt x="1066800" y="46697"/>
                </a:lnTo>
                <a:lnTo>
                  <a:pt x="1219200" y="110848"/>
                </a:lnTo>
                <a:lnTo>
                  <a:pt x="1371600" y="195419"/>
                </a:lnTo>
                <a:lnTo>
                  <a:pt x="1524000" y="292944"/>
                </a:lnTo>
                <a:lnTo>
                  <a:pt x="1676400" y="394816"/>
                </a:lnTo>
                <a:lnTo>
                  <a:pt x="1828800" y="492043"/>
                </a:lnTo>
                <a:lnTo>
                  <a:pt x="1981200" y="576044"/>
                </a:lnTo>
                <a:lnTo>
                  <a:pt x="2133600" y="639403"/>
                </a:lnTo>
                <a:lnTo>
                  <a:pt x="2286000" y="676530"/>
                </a:lnTo>
                <a:lnTo>
                  <a:pt x="2438400" y="684146"/>
                </a:lnTo>
                <a:lnTo>
                  <a:pt x="2590800" y="661579"/>
                </a:lnTo>
                <a:lnTo>
                  <a:pt x="2743200" y="610822"/>
                </a:lnTo>
                <a:lnTo>
                  <a:pt x="2895600" y="536355"/>
                </a:lnTo>
                <a:lnTo>
                  <a:pt x="3048000" y="444749"/>
                </a:lnTo>
                <a:lnTo>
                  <a:pt x="3200400" y="344091"/>
                </a:lnTo>
                <a:lnTo>
                  <a:pt x="3352800" y="243266"/>
                </a:lnTo>
                <a:lnTo>
                  <a:pt x="3505200" y="151172"/>
                </a:lnTo>
                <a:lnTo>
                  <a:pt x="3657600" y="75939"/>
                </a:lnTo>
                <a:lnTo>
                  <a:pt x="3810000" y="24206"/>
                </a:lnTo>
                <a:lnTo>
                  <a:pt x="3962400" y="539"/>
                </a:lnTo>
                <a:lnTo>
                  <a:pt x="4114800" y="7029"/>
                </a:lnTo>
                <a:lnTo>
                  <a:pt x="4267200" y="43101"/>
                </a:lnTo>
                <a:lnTo>
                  <a:pt x="4419600" y="105573"/>
                </a:lnTo>
                <a:lnTo>
                  <a:pt x="4572000" y="188929"/>
                </a:lnTo>
                <a:lnTo>
                  <a:pt x="4724400" y="285813"/>
                </a:lnTo>
                <a:lnTo>
                  <a:pt x="4876800" y="387673"/>
                </a:lnTo>
                <a:lnTo>
                  <a:pt x="5029200" y="485519"/>
                </a:lnTo>
                <a:lnTo>
                  <a:pt x="5181600" y="570714"/>
                </a:lnTo>
                <a:lnTo>
                  <a:pt x="5334000" y="635738"/>
                </a:lnTo>
                <a:lnTo>
                  <a:pt x="5486400" y="674853"/>
                </a:lnTo>
                <a:lnTo>
                  <a:pt x="5638800" y="684605"/>
                </a:lnTo>
                <a:lnTo>
                  <a:pt x="5791200" y="664135"/>
                </a:lnTo>
                <a:lnTo>
                  <a:pt x="5943600" y="615248"/>
                </a:lnTo>
                <a:lnTo>
                  <a:pt x="6096000" y="542260"/>
                </a:lnTo>
                <a:lnTo>
                  <a:pt x="6096000" y="130231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DID YOU KNOW?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PM2.5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tiny particles that enter lungs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AQI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index that measures air quality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50" b="1" i="0">
                <a:solidFill>
                  <a:schemeClr val="accent1"/>
                </a:solidFill>
                <a:latin typeface="+mj-lt"/>
              </a:rPr>
              <a:t>Winter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when smog is often worst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LEARN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Particulates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Dust, smoke and soot.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Nitrogen oxides, sulphur dioxide.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Ozone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Harmful near the ground.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Main pollutants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7406"/>
            <a:ext cx="6096000" cy="4800594"/>
          </a:xfrm>
          <a:custGeom>
            <a:avLst/>
            <a:gdLst/>
            <a:ahLst/>
            <a:cxnLst/>
            <a:rect l="l" t="t" r="r" b="b"/>
            <a:pathLst>
              <a:path w="6096000" h="4800594">
                <a:moveTo>
                  <a:pt x="0" y="4800594"/>
                </a:moveTo>
                <a:lnTo>
                  <a:pt x="0" y="194375"/>
                </a:lnTo>
                <a:lnTo>
                  <a:pt x="152400" y="128959"/>
                </a:lnTo>
                <a:lnTo>
                  <a:pt x="304800" y="74400"/>
                </a:lnTo>
                <a:lnTo>
                  <a:pt x="457200" y="33469"/>
                </a:lnTo>
                <a:lnTo>
                  <a:pt x="609600" y="8242"/>
                </a:lnTo>
                <a:lnTo>
                  <a:pt x="762000" y="0"/>
                </a:lnTo>
                <a:lnTo>
                  <a:pt x="914400" y="9161"/>
                </a:lnTo>
                <a:lnTo>
                  <a:pt x="1066800" y="35261"/>
                </a:lnTo>
                <a:lnTo>
                  <a:pt x="1219200" y="76974"/>
                </a:lnTo>
                <a:lnTo>
                  <a:pt x="1371600" y="132183"/>
                </a:lnTo>
                <a:lnTo>
                  <a:pt x="1524000" y="198087"/>
                </a:lnTo>
                <a:lnTo>
                  <a:pt x="1676400" y="271340"/>
                </a:lnTo>
                <a:lnTo>
                  <a:pt x="1828800" y="348225"/>
                </a:lnTo>
                <a:lnTo>
                  <a:pt x="1981200" y="424840"/>
                </a:lnTo>
                <a:lnTo>
                  <a:pt x="2133600" y="497295"/>
                </a:lnTo>
                <a:lnTo>
                  <a:pt x="2286000" y="561914"/>
                </a:lnTo>
                <a:lnTo>
                  <a:pt x="2438400" y="615417"/>
                </a:lnTo>
                <a:lnTo>
                  <a:pt x="2590800" y="655088"/>
                </a:lnTo>
                <a:lnTo>
                  <a:pt x="2743200" y="678914"/>
                </a:lnTo>
                <a:lnTo>
                  <a:pt x="2895600" y="685686"/>
                </a:lnTo>
                <a:lnTo>
                  <a:pt x="3048000" y="675060"/>
                </a:lnTo>
                <a:lnTo>
                  <a:pt x="3200400" y="647575"/>
                </a:lnTo>
                <a:lnTo>
                  <a:pt x="3352800" y="604626"/>
                </a:lnTo>
                <a:lnTo>
                  <a:pt x="3505200" y="548394"/>
                </a:lnTo>
                <a:lnTo>
                  <a:pt x="3657600" y="481732"/>
                </a:lnTo>
                <a:lnTo>
                  <a:pt x="3810000" y="408023"/>
                </a:lnTo>
                <a:lnTo>
                  <a:pt x="3962400" y="331008"/>
                </a:lnTo>
                <a:lnTo>
                  <a:pt x="4114800" y="254597"/>
                </a:lnTo>
                <a:lnTo>
                  <a:pt x="4267200" y="182667"/>
                </a:lnTo>
                <a:lnTo>
                  <a:pt x="4419600" y="118870"/>
                </a:lnTo>
                <a:lnTo>
                  <a:pt x="4572000" y="66442"/>
                </a:lnTo>
                <a:lnTo>
                  <a:pt x="4724400" y="28045"/>
                </a:lnTo>
                <a:lnTo>
                  <a:pt x="4876800" y="5629"/>
                </a:lnTo>
                <a:lnTo>
                  <a:pt x="5029200" y="329"/>
                </a:lnTo>
                <a:lnTo>
                  <a:pt x="5181600" y="12417"/>
                </a:lnTo>
                <a:lnTo>
                  <a:pt x="5334000" y="41277"/>
                </a:lnTo>
                <a:lnTo>
                  <a:pt x="5486400" y="85445"/>
                </a:lnTo>
                <a:lnTo>
                  <a:pt x="5638800" y="142680"/>
                </a:lnTo>
                <a:lnTo>
                  <a:pt x="5791200" y="210077"/>
                </a:lnTo>
                <a:lnTo>
                  <a:pt x="5943600" y="284214"/>
                </a:lnTo>
                <a:lnTo>
                  <a:pt x="6096000" y="361330"/>
                </a:lnTo>
                <a:lnTo>
                  <a:pt x="6096000" y="48005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3638"/>
            <a:ext cx="6096000" cy="3634362"/>
          </a:xfrm>
          <a:custGeom>
            <a:avLst/>
            <a:gdLst/>
            <a:ahLst/>
            <a:cxnLst/>
            <a:rect l="l" t="t" r="r" b="b"/>
            <a:pathLst>
              <a:path w="6096000" h="3634362">
                <a:moveTo>
                  <a:pt x="0" y="3634362"/>
                </a:moveTo>
                <a:lnTo>
                  <a:pt x="0" y="597516"/>
                </a:lnTo>
                <a:lnTo>
                  <a:pt x="152400" y="547751"/>
                </a:lnTo>
                <a:lnTo>
                  <a:pt x="304800" y="490058"/>
                </a:lnTo>
                <a:lnTo>
                  <a:pt x="457200" y="426666"/>
                </a:lnTo>
                <a:lnTo>
                  <a:pt x="609600" y="360023"/>
                </a:lnTo>
                <a:lnTo>
                  <a:pt x="762000" y="292705"/>
                </a:lnTo>
                <a:lnTo>
                  <a:pt x="914400" y="227311"/>
                </a:lnTo>
                <a:lnTo>
                  <a:pt x="1066800" y="166367"/>
                </a:lnTo>
                <a:lnTo>
                  <a:pt x="1219200" y="112228"/>
                </a:lnTo>
                <a:lnTo>
                  <a:pt x="1371600" y="66985"/>
                </a:lnTo>
                <a:lnTo>
                  <a:pt x="1524000" y="32385"/>
                </a:lnTo>
                <a:lnTo>
                  <a:pt x="1676400" y="9766"/>
                </a:lnTo>
                <a:lnTo>
                  <a:pt x="1828800" y="0"/>
                </a:lnTo>
                <a:lnTo>
                  <a:pt x="1981200" y="3466"/>
                </a:lnTo>
                <a:lnTo>
                  <a:pt x="2133600" y="20029"/>
                </a:lnTo>
                <a:lnTo>
                  <a:pt x="2286000" y="49049"/>
                </a:lnTo>
                <a:lnTo>
                  <a:pt x="2438400" y="89406"/>
                </a:lnTo>
                <a:lnTo>
                  <a:pt x="2590800" y="139540"/>
                </a:lnTo>
                <a:lnTo>
                  <a:pt x="2743200" y="197515"/>
                </a:lnTo>
                <a:lnTo>
                  <a:pt x="2895600" y="261092"/>
                </a:lnTo>
                <a:lnTo>
                  <a:pt x="3048000" y="327814"/>
                </a:lnTo>
                <a:lnTo>
                  <a:pt x="3200400" y="395104"/>
                </a:lnTo>
                <a:lnTo>
                  <a:pt x="3352800" y="460363"/>
                </a:lnTo>
                <a:lnTo>
                  <a:pt x="3505200" y="521070"/>
                </a:lnTo>
                <a:lnTo>
                  <a:pt x="3657600" y="574880"/>
                </a:lnTo>
                <a:lnTo>
                  <a:pt x="3810000" y="619714"/>
                </a:lnTo>
                <a:lnTo>
                  <a:pt x="3962400" y="653841"/>
                </a:lnTo>
                <a:lnTo>
                  <a:pt x="4114800" y="675942"/>
                </a:lnTo>
                <a:lnTo>
                  <a:pt x="4267200" y="685164"/>
                </a:lnTo>
                <a:lnTo>
                  <a:pt x="4419600" y="681149"/>
                </a:lnTo>
                <a:lnTo>
                  <a:pt x="4572000" y="664054"/>
                </a:lnTo>
                <a:lnTo>
                  <a:pt x="4724400" y="634539"/>
                </a:lnTo>
                <a:lnTo>
                  <a:pt x="4876800" y="593744"/>
                </a:lnTo>
                <a:lnTo>
                  <a:pt x="5029200" y="543244"/>
                </a:lnTo>
                <a:lnTo>
                  <a:pt x="5181600" y="484990"/>
                </a:lnTo>
                <a:lnTo>
                  <a:pt x="5334000" y="421234"/>
                </a:lnTo>
                <a:lnTo>
                  <a:pt x="5486400" y="354436"/>
                </a:lnTo>
                <a:lnTo>
                  <a:pt x="5638800" y="287179"/>
                </a:lnTo>
                <a:lnTo>
                  <a:pt x="5791200" y="222059"/>
                </a:lnTo>
                <a:lnTo>
                  <a:pt x="5943600" y="161593"/>
                </a:lnTo>
                <a:lnTo>
                  <a:pt x="6096000" y="108116"/>
                </a:lnTo>
                <a:lnTo>
                  <a:pt x="6096000" y="36343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135"/>
            <a:ext cx="6096000" cy="2468865"/>
          </a:xfrm>
          <a:custGeom>
            <a:avLst/>
            <a:gdLst/>
            <a:ahLst/>
            <a:cxnLst/>
            <a:rect l="l" t="t" r="r" b="b"/>
            <a:pathLst>
              <a:path w="6096000" h="2468865">
                <a:moveTo>
                  <a:pt x="0" y="2468865"/>
                </a:moveTo>
                <a:lnTo>
                  <a:pt x="0" y="403140"/>
                </a:lnTo>
                <a:lnTo>
                  <a:pt x="152400" y="473944"/>
                </a:lnTo>
                <a:lnTo>
                  <a:pt x="304800" y="538682"/>
                </a:lnTo>
                <a:lnTo>
                  <a:pt x="457200" y="594359"/>
                </a:lnTo>
                <a:lnTo>
                  <a:pt x="609600" y="638398"/>
                </a:lnTo>
                <a:lnTo>
                  <a:pt x="762000" y="668760"/>
                </a:lnTo>
                <a:lnTo>
                  <a:pt x="914400" y="684041"/>
                </a:lnTo>
                <a:lnTo>
                  <a:pt x="1066800" y="683534"/>
                </a:lnTo>
                <a:lnTo>
                  <a:pt x="1219200" y="667261"/>
                </a:lnTo>
                <a:lnTo>
                  <a:pt x="1371600" y="635977"/>
                </a:lnTo>
                <a:lnTo>
                  <a:pt x="1524000" y="591128"/>
                </a:lnTo>
                <a:lnTo>
                  <a:pt x="1676400" y="534791"/>
                </a:lnTo>
                <a:lnTo>
                  <a:pt x="1828800" y="469573"/>
                </a:lnTo>
                <a:lnTo>
                  <a:pt x="1981200" y="398491"/>
                </a:lnTo>
                <a:lnTo>
                  <a:pt x="2133600" y="324836"/>
                </a:lnTo>
                <a:lnTo>
                  <a:pt x="2286000" y="252017"/>
                </a:lnTo>
                <a:lnTo>
                  <a:pt x="2438400" y="183402"/>
                </a:lnTo>
                <a:lnTo>
                  <a:pt x="2590800" y="122169"/>
                </a:lnTo>
                <a:lnTo>
                  <a:pt x="2743200" y="71150"/>
                </a:lnTo>
                <a:lnTo>
                  <a:pt x="2895600" y="32707"/>
                </a:lnTo>
                <a:lnTo>
                  <a:pt x="3048000" y="8619"/>
                </a:lnTo>
                <a:lnTo>
                  <a:pt x="3200400" y="0"/>
                </a:lnTo>
                <a:lnTo>
                  <a:pt x="3352800" y="7250"/>
                </a:lnTo>
                <a:lnTo>
                  <a:pt x="3505200" y="30033"/>
                </a:lnTo>
                <a:lnTo>
                  <a:pt x="3657600" y="67294"/>
                </a:lnTo>
                <a:lnTo>
                  <a:pt x="3810000" y="117310"/>
                </a:lnTo>
                <a:lnTo>
                  <a:pt x="3962400" y="177766"/>
                </a:lnTo>
                <a:lnTo>
                  <a:pt x="4114800" y="245862"/>
                </a:lnTo>
                <a:lnTo>
                  <a:pt x="4267200" y="318450"/>
                </a:lnTo>
                <a:lnTo>
                  <a:pt x="4419600" y="392167"/>
                </a:lnTo>
                <a:lnTo>
                  <a:pt x="4572000" y="463605"/>
                </a:lnTo>
                <a:lnTo>
                  <a:pt x="4724400" y="529455"/>
                </a:lnTo>
                <a:lnTo>
                  <a:pt x="4876800" y="586671"/>
                </a:lnTo>
                <a:lnTo>
                  <a:pt x="5029200" y="632605"/>
                </a:lnTo>
                <a:lnTo>
                  <a:pt x="5181600" y="665130"/>
                </a:lnTo>
                <a:lnTo>
                  <a:pt x="5334000" y="682742"/>
                </a:lnTo>
                <a:lnTo>
                  <a:pt x="5486400" y="684626"/>
                </a:lnTo>
                <a:lnTo>
                  <a:pt x="5638800" y="670695"/>
                </a:lnTo>
                <a:lnTo>
                  <a:pt x="5791200" y="641592"/>
                </a:lnTo>
                <a:lnTo>
                  <a:pt x="5943600" y="598665"/>
                </a:lnTo>
                <a:lnTo>
                  <a:pt x="6096000" y="543901"/>
                </a:lnTo>
                <a:lnTo>
                  <a:pt x="6096000" y="24688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6321"/>
            <a:ext cx="6096000" cy="1301679"/>
          </a:xfrm>
          <a:custGeom>
            <a:avLst/>
            <a:gdLst/>
            <a:ahLst/>
            <a:cxnLst/>
            <a:rect l="l" t="t" r="r" b="b"/>
            <a:pathLst>
              <a:path w="6096000" h="1301679">
                <a:moveTo>
                  <a:pt x="0" y="1301679"/>
                </a:moveTo>
                <a:lnTo>
                  <a:pt x="0" y="170459"/>
                </a:lnTo>
                <a:lnTo>
                  <a:pt x="152400" y="229698"/>
                </a:lnTo>
                <a:lnTo>
                  <a:pt x="304800" y="292967"/>
                </a:lnTo>
                <a:lnTo>
                  <a:pt x="457200" y="357988"/>
                </a:lnTo>
                <a:lnTo>
                  <a:pt x="609600" y="422417"/>
                </a:lnTo>
                <a:lnTo>
                  <a:pt x="762000" y="483932"/>
                </a:lnTo>
                <a:lnTo>
                  <a:pt x="914400" y="540316"/>
                </a:lnTo>
                <a:lnTo>
                  <a:pt x="1066800" y="589538"/>
                </a:lnTo>
                <a:lnTo>
                  <a:pt x="1219200" y="629824"/>
                </a:lnTo>
                <a:lnTo>
                  <a:pt x="1371600" y="659722"/>
                </a:lnTo>
                <a:lnTo>
                  <a:pt x="1524000" y="678155"/>
                </a:lnTo>
                <a:lnTo>
                  <a:pt x="1676400" y="684458"/>
                </a:lnTo>
                <a:lnTo>
                  <a:pt x="1828800" y="678405"/>
                </a:lnTo>
                <a:lnTo>
                  <a:pt x="1981200" y="660214"/>
                </a:lnTo>
                <a:lnTo>
                  <a:pt x="2133600" y="630539"/>
                </a:lnTo>
                <a:lnTo>
                  <a:pt x="2286000" y="590451"/>
                </a:lnTo>
                <a:lnTo>
                  <a:pt x="2438400" y="541394"/>
                </a:lnTo>
                <a:lnTo>
                  <a:pt x="2590800" y="485135"/>
                </a:lnTo>
                <a:lnTo>
                  <a:pt x="2743200" y="423703"/>
                </a:lnTo>
                <a:lnTo>
                  <a:pt x="2895600" y="359311"/>
                </a:lnTo>
                <a:lnTo>
                  <a:pt x="3048000" y="294279"/>
                </a:lnTo>
                <a:lnTo>
                  <a:pt x="3200400" y="230950"/>
                </a:lnTo>
                <a:lnTo>
                  <a:pt x="3352800" y="171608"/>
                </a:lnTo>
                <a:lnTo>
                  <a:pt x="3505200" y="118390"/>
                </a:lnTo>
                <a:lnTo>
                  <a:pt x="3657600" y="73214"/>
                </a:lnTo>
                <a:lnTo>
                  <a:pt x="3810000" y="37708"/>
                </a:lnTo>
                <a:lnTo>
                  <a:pt x="3962400" y="13151"/>
                </a:lnTo>
                <a:lnTo>
                  <a:pt x="4114800" y="429"/>
                </a:lnTo>
                <a:lnTo>
                  <a:pt x="4267200" y="0"/>
                </a:lnTo>
                <a:lnTo>
                  <a:pt x="4419600" y="11879"/>
                </a:lnTo>
                <a:lnTo>
                  <a:pt x="4572000" y="35638"/>
                </a:lnTo>
                <a:lnTo>
                  <a:pt x="4724400" y="70421"/>
                </a:lnTo>
                <a:lnTo>
                  <a:pt x="4876800" y="114975"/>
                </a:lnTo>
                <a:lnTo>
                  <a:pt x="5029200" y="167694"/>
                </a:lnTo>
                <a:lnTo>
                  <a:pt x="5181600" y="226679"/>
                </a:lnTo>
                <a:lnTo>
                  <a:pt x="5334000" y="289803"/>
                </a:lnTo>
                <a:lnTo>
                  <a:pt x="5486400" y="354792"/>
                </a:lnTo>
                <a:lnTo>
                  <a:pt x="5638800" y="419304"/>
                </a:lnTo>
                <a:lnTo>
                  <a:pt x="5791200" y="481015"/>
                </a:lnTo>
                <a:lnTo>
                  <a:pt x="5943600" y="537701"/>
                </a:lnTo>
                <a:lnTo>
                  <a:pt x="6096000" y="587318"/>
                </a:lnTo>
                <a:lnTo>
                  <a:pt x="6096000" y="13016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Vehicles and factories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Cold air holds pollutants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Sunlight forms ozone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Smog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Hazy, unhealthy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smog forms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 NUMBERS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Vehicles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956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Industry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7147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Dust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5339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Burning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Sources of city air pollution (sample)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7557"/>
            <a:ext cx="6096000" cy="4800443"/>
          </a:xfrm>
          <a:custGeom>
            <a:avLst/>
            <a:gdLst/>
            <a:ahLst/>
            <a:cxnLst/>
            <a:rect l="l" t="t" r="r" b="b"/>
            <a:pathLst>
              <a:path w="6096000" h="4800443">
                <a:moveTo>
                  <a:pt x="0" y="4800443"/>
                </a:moveTo>
                <a:lnTo>
                  <a:pt x="0" y="614399"/>
                </a:lnTo>
                <a:lnTo>
                  <a:pt x="152400" y="663574"/>
                </a:lnTo>
                <a:lnTo>
                  <a:pt x="304800" y="684916"/>
                </a:lnTo>
                <a:lnTo>
                  <a:pt x="457200" y="676574"/>
                </a:lnTo>
                <a:lnTo>
                  <a:pt x="609600" y="639271"/>
                </a:lnTo>
                <a:lnTo>
                  <a:pt x="762000" y="576243"/>
                </a:lnTo>
                <a:lnTo>
                  <a:pt x="914400" y="492959"/>
                </a:lnTo>
                <a:lnTo>
                  <a:pt x="1066800" y="396643"/>
                </a:lnTo>
                <a:lnTo>
                  <a:pt x="1219200" y="295651"/>
                </a:lnTo>
                <a:lnTo>
                  <a:pt x="1371600" y="198744"/>
                </a:lnTo>
                <a:lnTo>
                  <a:pt x="1524000" y="114330"/>
                </a:lnTo>
                <a:lnTo>
                  <a:pt x="1676400" y="49731"/>
                </a:lnTo>
                <a:lnTo>
                  <a:pt x="1828800" y="10552"/>
                </a:lnTo>
                <a:lnTo>
                  <a:pt x="1981200" y="191"/>
                </a:lnTo>
                <a:lnTo>
                  <a:pt x="2133600" y="19547"/>
                </a:lnTo>
                <a:lnTo>
                  <a:pt x="2286000" y="66942"/>
                </a:lnTo>
                <a:lnTo>
                  <a:pt x="2438400" y="138263"/>
                </a:lnTo>
                <a:lnTo>
                  <a:pt x="2590800" y="227323"/>
                </a:lnTo>
                <a:lnTo>
                  <a:pt x="2743200" y="326397"/>
                </a:lnTo>
                <a:lnTo>
                  <a:pt x="2895600" y="426888"/>
                </a:lnTo>
                <a:lnTo>
                  <a:pt x="3048000" y="520079"/>
                </a:lnTo>
                <a:lnTo>
                  <a:pt x="3200400" y="597887"/>
                </a:lnTo>
                <a:lnTo>
                  <a:pt x="3352800" y="653559"/>
                </a:lnTo>
                <a:lnTo>
                  <a:pt x="3505200" y="682268"/>
                </a:lnTo>
                <a:lnTo>
                  <a:pt x="3657600" y="681522"/>
                </a:lnTo>
                <a:lnTo>
                  <a:pt x="3810000" y="651386"/>
                </a:lnTo>
                <a:lnTo>
                  <a:pt x="3962400" y="594474"/>
                </a:lnTo>
                <a:lnTo>
                  <a:pt x="4114800" y="515724"/>
                </a:lnTo>
                <a:lnTo>
                  <a:pt x="4267200" y="421967"/>
                </a:lnTo>
                <a:lnTo>
                  <a:pt x="4419600" y="321338"/>
                </a:lnTo>
                <a:lnTo>
                  <a:pt x="4572000" y="222565"/>
                </a:lnTo>
                <a:lnTo>
                  <a:pt x="4724400" y="134219"/>
                </a:lnTo>
                <a:lnTo>
                  <a:pt x="4876800" y="63962"/>
                </a:lnTo>
                <a:lnTo>
                  <a:pt x="5029200" y="17890"/>
                </a:lnTo>
                <a:lnTo>
                  <a:pt x="5181600" y="0"/>
                </a:lnTo>
                <a:lnTo>
                  <a:pt x="5334000" y="11844"/>
                </a:lnTo>
                <a:lnTo>
                  <a:pt x="5486400" y="52394"/>
                </a:lnTo>
                <a:lnTo>
                  <a:pt x="5638800" y="118133"/>
                </a:lnTo>
                <a:lnTo>
                  <a:pt x="5791200" y="203358"/>
                </a:lnTo>
                <a:lnTo>
                  <a:pt x="5943600" y="300674"/>
                </a:lnTo>
                <a:lnTo>
                  <a:pt x="6096000" y="401640"/>
                </a:lnTo>
                <a:lnTo>
                  <a:pt x="6096000" y="48004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3357"/>
            <a:ext cx="6096000" cy="3634643"/>
          </a:xfrm>
          <a:custGeom>
            <a:avLst/>
            <a:gdLst/>
            <a:ahLst/>
            <a:cxnLst/>
            <a:rect l="l" t="t" r="r" b="b"/>
            <a:pathLst>
              <a:path w="6096000" h="3634643">
                <a:moveTo>
                  <a:pt x="0" y="3634643"/>
                </a:moveTo>
                <a:lnTo>
                  <a:pt x="0" y="160050"/>
                </a:lnTo>
                <a:lnTo>
                  <a:pt x="152400" y="217886"/>
                </a:lnTo>
                <a:lnTo>
                  <a:pt x="304800" y="280181"/>
                </a:lnTo>
                <a:lnTo>
                  <a:pt x="457200" y="344712"/>
                </a:lnTo>
                <a:lnTo>
                  <a:pt x="609600" y="409175"/>
                </a:lnTo>
                <a:lnTo>
                  <a:pt x="762000" y="471268"/>
                </a:lnTo>
                <a:lnTo>
                  <a:pt x="914400" y="528776"/>
                </a:lnTo>
                <a:lnTo>
                  <a:pt x="1066800" y="579644"/>
                </a:lnTo>
                <a:lnTo>
                  <a:pt x="1219200" y="622058"/>
                </a:lnTo>
                <a:lnTo>
                  <a:pt x="1371600" y="654503"/>
                </a:lnTo>
                <a:lnTo>
                  <a:pt x="1524000" y="675820"/>
                </a:lnTo>
                <a:lnTo>
                  <a:pt x="1676400" y="685249"/>
                </a:lnTo>
                <a:lnTo>
                  <a:pt x="1828800" y="682454"/>
                </a:lnTo>
                <a:lnTo>
                  <a:pt x="1981200" y="667533"/>
                </a:lnTo>
                <a:lnTo>
                  <a:pt x="2133600" y="641020"/>
                </a:lnTo>
                <a:lnTo>
                  <a:pt x="2286000" y="603861"/>
                </a:lnTo>
                <a:lnTo>
                  <a:pt x="2438400" y="557383"/>
                </a:lnTo>
                <a:lnTo>
                  <a:pt x="2590800" y="503245"/>
                </a:lnTo>
                <a:lnTo>
                  <a:pt x="2743200" y="443379"/>
                </a:lnTo>
                <a:lnTo>
                  <a:pt x="2895600" y="379923"/>
                </a:lnTo>
                <a:lnTo>
                  <a:pt x="3048000" y="315141"/>
                </a:lnTo>
                <a:lnTo>
                  <a:pt x="3200400" y="251347"/>
                </a:lnTo>
                <a:lnTo>
                  <a:pt x="3352800" y="190818"/>
                </a:lnTo>
                <a:lnTo>
                  <a:pt x="3505200" y="135715"/>
                </a:lnTo>
                <a:lnTo>
                  <a:pt x="3657600" y="88004"/>
                </a:lnTo>
                <a:lnTo>
                  <a:pt x="3810000" y="49389"/>
                </a:lnTo>
                <a:lnTo>
                  <a:pt x="3962400" y="21249"/>
                </a:lnTo>
                <a:lnTo>
                  <a:pt x="4114800" y="4587"/>
                </a:lnTo>
                <a:lnTo>
                  <a:pt x="4267200" y="0"/>
                </a:lnTo>
                <a:lnTo>
                  <a:pt x="4419600" y="7650"/>
                </a:lnTo>
                <a:lnTo>
                  <a:pt x="4572000" y="27264"/>
                </a:lnTo>
                <a:lnTo>
                  <a:pt x="4724400" y="58143"/>
                </a:lnTo>
                <a:lnTo>
                  <a:pt x="4876800" y="99183"/>
                </a:lnTo>
                <a:lnTo>
                  <a:pt x="5029200" y="148921"/>
                </a:lnTo>
                <a:lnTo>
                  <a:pt x="5181600" y="205579"/>
                </a:lnTo>
                <a:lnTo>
                  <a:pt x="5334000" y="267137"/>
                </a:lnTo>
                <a:lnTo>
                  <a:pt x="5486400" y="331395"/>
                </a:lnTo>
                <a:lnTo>
                  <a:pt x="5638800" y="396061"/>
                </a:lnTo>
                <a:lnTo>
                  <a:pt x="5791200" y="458826"/>
                </a:lnTo>
                <a:lnTo>
                  <a:pt x="5943600" y="517448"/>
                </a:lnTo>
                <a:lnTo>
                  <a:pt x="6096000" y="569837"/>
                </a:lnTo>
                <a:lnTo>
                  <a:pt x="6096000" y="36346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501"/>
            <a:ext cx="6096000" cy="2468499"/>
          </a:xfrm>
          <a:custGeom>
            <a:avLst/>
            <a:gdLst/>
            <a:ahLst/>
            <a:cxnLst/>
            <a:rect l="l" t="t" r="r" b="b"/>
            <a:pathLst>
              <a:path w="6096000" h="2468499">
                <a:moveTo>
                  <a:pt x="0" y="2468499"/>
                </a:moveTo>
                <a:lnTo>
                  <a:pt x="0" y="660062"/>
                </a:lnTo>
                <a:lnTo>
                  <a:pt x="152400" y="680083"/>
                </a:lnTo>
                <a:lnTo>
                  <a:pt x="304800" y="685224"/>
                </a:lnTo>
                <a:lnTo>
                  <a:pt x="457200" y="675260"/>
                </a:lnTo>
                <a:lnTo>
                  <a:pt x="609600" y="650629"/>
                </a:lnTo>
                <a:lnTo>
                  <a:pt x="762000" y="612417"/>
                </a:lnTo>
                <a:lnTo>
                  <a:pt x="914400" y="562308"/>
                </a:lnTo>
                <a:lnTo>
                  <a:pt x="1066800" y="502511"/>
                </a:lnTo>
                <a:lnTo>
                  <a:pt x="1219200" y="435662"/>
                </a:lnTo>
                <a:lnTo>
                  <a:pt x="1371600" y="364708"/>
                </a:lnTo>
                <a:lnTo>
                  <a:pt x="1524000" y="292775"/>
                </a:lnTo>
                <a:lnTo>
                  <a:pt x="1676400" y="223035"/>
                </a:lnTo>
                <a:lnTo>
                  <a:pt x="1828800" y="158561"/>
                </a:lnTo>
                <a:lnTo>
                  <a:pt x="1981200" y="102196"/>
                </a:lnTo>
                <a:lnTo>
                  <a:pt x="2133600" y="56425"/>
                </a:lnTo>
                <a:lnTo>
                  <a:pt x="2286000" y="23264"/>
                </a:lnTo>
                <a:lnTo>
                  <a:pt x="2438400" y="4175"/>
                </a:lnTo>
                <a:lnTo>
                  <a:pt x="2590800" y="0"/>
                </a:lnTo>
                <a:lnTo>
                  <a:pt x="2743200" y="10923"/>
                </a:lnTo>
                <a:lnTo>
                  <a:pt x="2895600" y="36462"/>
                </a:lnTo>
                <a:lnTo>
                  <a:pt x="3048000" y="75492"/>
                </a:lnTo>
                <a:lnTo>
                  <a:pt x="3200400" y="126292"/>
                </a:lnTo>
                <a:lnTo>
                  <a:pt x="3352800" y="186623"/>
                </a:lnTo>
                <a:lnTo>
                  <a:pt x="3505200" y="253825"/>
                </a:lnTo>
                <a:lnTo>
                  <a:pt x="3657600" y="324937"/>
                </a:lnTo>
                <a:lnTo>
                  <a:pt x="3810000" y="396824"/>
                </a:lnTo>
                <a:lnTo>
                  <a:pt x="3962400" y="466318"/>
                </a:lnTo>
                <a:lnTo>
                  <a:pt x="4114800" y="530354"/>
                </a:lnTo>
                <a:lnTo>
                  <a:pt x="4267200" y="586111"/>
                </a:lnTo>
                <a:lnTo>
                  <a:pt x="4419600" y="631131"/>
                </a:lnTo>
                <a:lnTo>
                  <a:pt x="4572000" y="663429"/>
                </a:lnTo>
                <a:lnTo>
                  <a:pt x="4724400" y="681582"/>
                </a:lnTo>
                <a:lnTo>
                  <a:pt x="4876800" y="684790"/>
                </a:lnTo>
                <a:lnTo>
                  <a:pt x="5029200" y="672910"/>
                </a:lnTo>
                <a:lnTo>
                  <a:pt x="5181600" y="646467"/>
                </a:lnTo>
                <a:lnTo>
                  <a:pt x="5334000" y="606627"/>
                </a:lnTo>
                <a:lnTo>
                  <a:pt x="5486400" y="555145"/>
                </a:lnTo>
                <a:lnTo>
                  <a:pt x="5638800" y="494291"/>
                </a:lnTo>
                <a:lnTo>
                  <a:pt x="5791200" y="426747"/>
                </a:lnTo>
                <a:lnTo>
                  <a:pt x="5943600" y="355491"/>
                </a:lnTo>
                <a:lnTo>
                  <a:pt x="6096000" y="283662"/>
                </a:lnTo>
                <a:lnTo>
                  <a:pt x="6096000" y="24684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5139"/>
            <a:ext cx="6096000" cy="1302861"/>
          </a:xfrm>
          <a:custGeom>
            <a:avLst/>
            <a:gdLst/>
            <a:ahLst/>
            <a:cxnLst/>
            <a:rect l="l" t="t" r="r" b="b"/>
            <a:pathLst>
              <a:path w="6096000" h="1302861">
                <a:moveTo>
                  <a:pt x="0" y="1302861"/>
                </a:moveTo>
                <a:lnTo>
                  <a:pt x="0" y="444825"/>
                </a:lnTo>
                <a:lnTo>
                  <a:pt x="152400" y="516915"/>
                </a:lnTo>
                <a:lnTo>
                  <a:pt x="304800" y="579792"/>
                </a:lnTo>
                <a:lnTo>
                  <a:pt x="457200" y="630129"/>
                </a:lnTo>
                <a:lnTo>
                  <a:pt x="609600" y="665264"/>
                </a:lnTo>
                <a:lnTo>
                  <a:pt x="762000" y="683338"/>
                </a:lnTo>
                <a:lnTo>
                  <a:pt x="914400" y="683394"/>
                </a:lnTo>
                <a:lnTo>
                  <a:pt x="1066800" y="665431"/>
                </a:lnTo>
                <a:lnTo>
                  <a:pt x="1219200" y="630399"/>
                </a:lnTo>
                <a:lnTo>
                  <a:pt x="1371600" y="580149"/>
                </a:lnTo>
                <a:lnTo>
                  <a:pt x="1524000" y="517341"/>
                </a:lnTo>
                <a:lnTo>
                  <a:pt x="1676400" y="445297"/>
                </a:lnTo>
                <a:lnTo>
                  <a:pt x="1828800" y="367828"/>
                </a:lnTo>
                <a:lnTo>
                  <a:pt x="1981200" y="289032"/>
                </a:lnTo>
                <a:lnTo>
                  <a:pt x="2133600" y="213077"/>
                </a:lnTo>
                <a:lnTo>
                  <a:pt x="2286000" y="143981"/>
                </a:lnTo>
                <a:lnTo>
                  <a:pt x="2438400" y="85399"/>
                </a:lnTo>
                <a:lnTo>
                  <a:pt x="2590800" y="40430"/>
                </a:lnTo>
                <a:lnTo>
                  <a:pt x="2743200" y="11453"/>
                </a:lnTo>
                <a:lnTo>
                  <a:pt x="2895600" y="0"/>
                </a:lnTo>
                <a:lnTo>
                  <a:pt x="3048000" y="6678"/>
                </a:lnTo>
                <a:lnTo>
                  <a:pt x="3200400" y="31133"/>
                </a:lnTo>
                <a:lnTo>
                  <a:pt x="3352800" y="72072"/>
                </a:lnTo>
                <a:lnTo>
                  <a:pt x="3505200" y="127328"/>
                </a:lnTo>
                <a:lnTo>
                  <a:pt x="3657600" y="193980"/>
                </a:lnTo>
                <a:lnTo>
                  <a:pt x="3810000" y="268500"/>
                </a:lnTo>
                <a:lnTo>
                  <a:pt x="3962400" y="346948"/>
                </a:lnTo>
                <a:lnTo>
                  <a:pt x="4114800" y="425174"/>
                </a:lnTo>
                <a:lnTo>
                  <a:pt x="4267200" y="499038"/>
                </a:lnTo>
                <a:lnTo>
                  <a:pt x="4419600" y="564635"/>
                </a:lnTo>
                <a:lnTo>
                  <a:pt x="4572000" y="618494"/>
                </a:lnTo>
                <a:lnTo>
                  <a:pt x="4724400" y="657767"/>
                </a:lnTo>
                <a:lnTo>
                  <a:pt x="4876800" y="680375"/>
                </a:lnTo>
                <a:lnTo>
                  <a:pt x="5029200" y="685122"/>
                </a:lnTo>
                <a:lnTo>
                  <a:pt x="5181600" y="671758"/>
                </a:lnTo>
                <a:lnTo>
                  <a:pt x="5334000" y="640990"/>
                </a:lnTo>
                <a:lnTo>
                  <a:pt x="5486400" y="594445"/>
                </a:lnTo>
                <a:lnTo>
                  <a:pt x="5638800" y="534585"/>
                </a:lnTo>
                <a:lnTo>
                  <a:pt x="5791200" y="464577"/>
                </a:lnTo>
                <a:lnTo>
                  <a:pt x="5943600" y="388124"/>
                </a:lnTo>
                <a:lnTo>
                  <a:pt x="6096000" y="309270"/>
                </a:lnTo>
                <a:lnTo>
                  <a:pt x="6096000" y="1302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Activity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TRY IT YOURSELF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Smear petroleum jelly on a white card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Hang it outside for three days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Look at the dust stuck to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cards from different places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COMPARE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Clean 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Clear blue sky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Easy breathing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Healthy plants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Polluted air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Hazy sky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Coughing and asthma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Damaged leaves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Clean vs polluted air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7824"/>
            <a:ext cx="6096000" cy="4800176"/>
          </a:xfrm>
          <a:custGeom>
            <a:avLst/>
            <a:gdLst/>
            <a:ahLst/>
            <a:cxnLst/>
            <a:rect l="l" t="t" r="r" b="b"/>
            <a:pathLst>
              <a:path w="6096000" h="4800176">
                <a:moveTo>
                  <a:pt x="0" y="4800176"/>
                </a:moveTo>
                <a:lnTo>
                  <a:pt x="0" y="243983"/>
                </a:lnTo>
                <a:lnTo>
                  <a:pt x="152400" y="149208"/>
                </a:lnTo>
                <a:lnTo>
                  <a:pt x="304800" y="72556"/>
                </a:lnTo>
                <a:lnTo>
                  <a:pt x="457200" y="21216"/>
                </a:lnTo>
                <a:lnTo>
                  <a:pt x="609600" y="0"/>
                </a:lnTo>
                <a:lnTo>
                  <a:pt x="762000" y="10899"/>
                </a:lnTo>
                <a:lnTo>
                  <a:pt x="914400" y="52891"/>
                </a:lnTo>
                <a:lnTo>
                  <a:pt x="1066800" y="122038"/>
                </a:lnTo>
                <a:lnTo>
                  <a:pt x="1219200" y="211855"/>
                </a:lnTo>
                <a:lnTo>
                  <a:pt x="1371600" y="313921"/>
                </a:lnTo>
                <a:lnTo>
                  <a:pt x="1524000" y="418665"/>
                </a:lnTo>
                <a:lnTo>
                  <a:pt x="1676400" y="516265"/>
                </a:lnTo>
                <a:lnTo>
                  <a:pt x="1828800" y="597568"/>
                </a:lnTo>
                <a:lnTo>
                  <a:pt x="1981200" y="654950"/>
                </a:lnTo>
                <a:lnTo>
                  <a:pt x="2133600" y="683031"/>
                </a:lnTo>
                <a:lnTo>
                  <a:pt x="2286000" y="679178"/>
                </a:lnTo>
                <a:lnTo>
                  <a:pt x="2438400" y="643751"/>
                </a:lnTo>
                <a:lnTo>
                  <a:pt x="2590800" y="580073"/>
                </a:lnTo>
                <a:lnTo>
                  <a:pt x="2743200" y="494116"/>
                </a:lnTo>
                <a:lnTo>
                  <a:pt x="2895600" y="393938"/>
                </a:lnTo>
                <a:lnTo>
                  <a:pt x="3048000" y="288935"/>
                </a:lnTo>
                <a:lnTo>
                  <a:pt x="3200400" y="188953"/>
                </a:lnTo>
                <a:lnTo>
                  <a:pt x="3352800" y="103366"/>
                </a:lnTo>
                <a:lnTo>
                  <a:pt x="3505200" y="40202"/>
                </a:lnTo>
                <a:lnTo>
                  <a:pt x="3657600" y="5382"/>
                </a:lnTo>
                <a:lnTo>
                  <a:pt x="3810000" y="2173"/>
                </a:lnTo>
                <a:lnTo>
                  <a:pt x="3962400" y="30874"/>
                </a:lnTo>
                <a:lnTo>
                  <a:pt x="4114800" y="88795"/>
                </a:lnTo>
                <a:lnTo>
                  <a:pt x="4267200" y="170504"/>
                </a:lnTo>
                <a:lnTo>
                  <a:pt x="4419600" y="268339"/>
                </a:lnTo>
                <a:lnTo>
                  <a:pt x="4572000" y="373126"/>
                </a:lnTo>
                <a:lnTo>
                  <a:pt x="4724400" y="475039"/>
                </a:lnTo>
                <a:lnTo>
                  <a:pt x="4876800" y="564522"/>
                </a:lnTo>
                <a:lnTo>
                  <a:pt x="5029200" y="633182"/>
                </a:lnTo>
                <a:lnTo>
                  <a:pt x="5181600" y="674583"/>
                </a:lnTo>
                <a:lnTo>
                  <a:pt x="5334000" y="684841"/>
                </a:lnTo>
                <a:lnTo>
                  <a:pt x="5486400" y="662995"/>
                </a:lnTo>
                <a:lnTo>
                  <a:pt x="5638800" y="611093"/>
                </a:lnTo>
                <a:lnTo>
                  <a:pt x="5791200" y="534003"/>
                </a:lnTo>
                <a:lnTo>
                  <a:pt x="5943600" y="438952"/>
                </a:lnTo>
                <a:lnTo>
                  <a:pt x="6096000" y="334855"/>
                </a:lnTo>
                <a:lnTo>
                  <a:pt x="6096000" y="48001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4352"/>
            <a:ext cx="6096000" cy="3633648"/>
          </a:xfrm>
          <a:custGeom>
            <a:avLst/>
            <a:gdLst/>
            <a:ahLst/>
            <a:cxnLst/>
            <a:rect l="l" t="t" r="r" b="b"/>
            <a:pathLst>
              <a:path w="6096000" h="3633648">
                <a:moveTo>
                  <a:pt x="0" y="3633648"/>
                </a:moveTo>
                <a:lnTo>
                  <a:pt x="0" y="677368"/>
                </a:lnTo>
                <a:lnTo>
                  <a:pt x="152400" y="684689"/>
                </a:lnTo>
                <a:lnTo>
                  <a:pt x="304800" y="675788"/>
                </a:lnTo>
                <a:lnTo>
                  <a:pt x="457200" y="651087"/>
                </a:lnTo>
                <a:lnTo>
                  <a:pt x="609600" y="611755"/>
                </a:lnTo>
                <a:lnTo>
                  <a:pt x="762000" y="559652"/>
                </a:lnTo>
                <a:lnTo>
                  <a:pt x="914400" y="497243"/>
                </a:lnTo>
                <a:lnTo>
                  <a:pt x="1066800" y="427481"/>
                </a:lnTo>
                <a:lnTo>
                  <a:pt x="1219200" y="353665"/>
                </a:lnTo>
                <a:lnTo>
                  <a:pt x="1371600" y="279289"/>
                </a:lnTo>
                <a:lnTo>
                  <a:pt x="1524000" y="207871"/>
                </a:lnTo>
                <a:lnTo>
                  <a:pt x="1676400" y="142788"/>
                </a:lnTo>
                <a:lnTo>
                  <a:pt x="1828800" y="87122"/>
                </a:lnTo>
                <a:lnTo>
                  <a:pt x="1981200" y="43503"/>
                </a:lnTo>
                <a:lnTo>
                  <a:pt x="2133600" y="13998"/>
                </a:lnTo>
                <a:lnTo>
                  <a:pt x="2286000" y="0"/>
                </a:lnTo>
                <a:lnTo>
                  <a:pt x="2438400" y="2173"/>
                </a:lnTo>
                <a:lnTo>
                  <a:pt x="2590800" y="20413"/>
                </a:lnTo>
                <a:lnTo>
                  <a:pt x="2743200" y="53858"/>
                </a:lnTo>
                <a:lnTo>
                  <a:pt x="2895600" y="100926"/>
                </a:lnTo>
                <a:lnTo>
                  <a:pt x="3048000" y="159389"/>
                </a:lnTo>
                <a:lnTo>
                  <a:pt x="3200400" y="226482"/>
                </a:lnTo>
                <a:lnTo>
                  <a:pt x="3352800" y="299031"/>
                </a:lnTo>
                <a:lnTo>
                  <a:pt x="3505200" y="373604"/>
                </a:lnTo>
                <a:lnTo>
                  <a:pt x="3657600" y="446673"/>
                </a:lnTo>
                <a:lnTo>
                  <a:pt x="3810000" y="514780"/>
                </a:lnTo>
                <a:lnTo>
                  <a:pt x="3962400" y="574705"/>
                </a:lnTo>
                <a:lnTo>
                  <a:pt x="4114800" y="623611"/>
                </a:lnTo>
                <a:lnTo>
                  <a:pt x="4267200" y="659186"/>
                </a:lnTo>
                <a:lnTo>
                  <a:pt x="4419600" y="679746"/>
                </a:lnTo>
                <a:lnTo>
                  <a:pt x="4572000" y="684319"/>
                </a:lnTo>
                <a:lnTo>
                  <a:pt x="4724400" y="672689"/>
                </a:lnTo>
                <a:lnTo>
                  <a:pt x="4876800" y="645404"/>
                </a:lnTo>
                <a:lnTo>
                  <a:pt x="5029200" y="603758"/>
                </a:lnTo>
                <a:lnTo>
                  <a:pt x="5181600" y="549718"/>
                </a:lnTo>
                <a:lnTo>
                  <a:pt x="5334000" y="485843"/>
                </a:lnTo>
                <a:lnTo>
                  <a:pt x="5486400" y="415154"/>
                </a:lnTo>
                <a:lnTo>
                  <a:pt x="5638800" y="340995"/>
                </a:lnTo>
                <a:lnTo>
                  <a:pt x="5791200" y="266874"/>
                </a:lnTo>
                <a:lnTo>
                  <a:pt x="5943600" y="196299"/>
                </a:lnTo>
                <a:lnTo>
                  <a:pt x="6096000" y="132607"/>
                </a:lnTo>
                <a:lnTo>
                  <a:pt x="6096000" y="36336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244"/>
            <a:ext cx="6096000" cy="2468756"/>
          </a:xfrm>
          <a:custGeom>
            <a:avLst/>
            <a:gdLst/>
            <a:ahLst/>
            <a:cxnLst/>
            <a:rect l="l" t="t" r="r" b="b"/>
            <a:pathLst>
              <a:path w="6096000" h="2468756">
                <a:moveTo>
                  <a:pt x="0" y="2468756"/>
                </a:moveTo>
                <a:lnTo>
                  <a:pt x="0" y="669126"/>
                </a:lnTo>
                <a:lnTo>
                  <a:pt x="152400" y="635106"/>
                </a:lnTo>
                <a:lnTo>
                  <a:pt x="304800" y="584600"/>
                </a:lnTo>
                <a:lnTo>
                  <a:pt x="457200" y="520456"/>
                </a:lnTo>
                <a:lnTo>
                  <a:pt x="609600" y="446291"/>
                </a:lnTo>
                <a:lnTo>
                  <a:pt x="762000" y="366289"/>
                </a:lnTo>
                <a:lnTo>
                  <a:pt x="914400" y="284960"/>
                </a:lnTo>
                <a:lnTo>
                  <a:pt x="1066800" y="206892"/>
                </a:lnTo>
                <a:lnTo>
                  <a:pt x="1219200" y="136487"/>
                </a:lnTo>
                <a:lnTo>
                  <a:pt x="1371600" y="77716"/>
                </a:lnTo>
                <a:lnTo>
                  <a:pt x="1524000" y="33894"/>
                </a:lnTo>
                <a:lnTo>
                  <a:pt x="1676400" y="7493"/>
                </a:lnTo>
                <a:lnTo>
                  <a:pt x="1828800" y="0"/>
                </a:lnTo>
                <a:lnTo>
                  <a:pt x="1981200" y="11839"/>
                </a:lnTo>
                <a:lnTo>
                  <a:pt x="2133600" y="42342"/>
                </a:lnTo>
                <a:lnTo>
                  <a:pt x="2286000" y="89788"/>
                </a:lnTo>
                <a:lnTo>
                  <a:pt x="2438400" y="151503"/>
                </a:lnTo>
                <a:lnTo>
                  <a:pt x="2590800" y="224004"/>
                </a:lnTo>
                <a:lnTo>
                  <a:pt x="2743200" y="303204"/>
                </a:lnTo>
                <a:lnTo>
                  <a:pt x="2895600" y="384636"/>
                </a:lnTo>
                <a:lnTo>
                  <a:pt x="3048000" y="463707"/>
                </a:lnTo>
                <a:lnTo>
                  <a:pt x="3200400" y="535958"/>
                </a:lnTo>
                <a:lnTo>
                  <a:pt x="3352800" y="597314"/>
                </a:lnTo>
                <a:lnTo>
                  <a:pt x="3505200" y="644314"/>
                </a:lnTo>
                <a:lnTo>
                  <a:pt x="3657600" y="674309"/>
                </a:lnTo>
                <a:lnTo>
                  <a:pt x="3810000" y="685606"/>
                </a:lnTo>
                <a:lnTo>
                  <a:pt x="3962400" y="677569"/>
                </a:lnTo>
                <a:lnTo>
                  <a:pt x="4114800" y="650650"/>
                </a:lnTo>
                <a:lnTo>
                  <a:pt x="4267200" y="606368"/>
                </a:lnTo>
                <a:lnTo>
                  <a:pt x="4419600" y="547220"/>
                </a:lnTo>
                <a:lnTo>
                  <a:pt x="4572000" y="476541"/>
                </a:lnTo>
                <a:lnTo>
                  <a:pt x="4724400" y="398319"/>
                </a:lnTo>
                <a:lnTo>
                  <a:pt x="4876800" y="316965"/>
                </a:lnTo>
                <a:lnTo>
                  <a:pt x="5029200" y="237066"/>
                </a:lnTo>
                <a:lnTo>
                  <a:pt x="5181600" y="163129"/>
                </a:lnTo>
                <a:lnTo>
                  <a:pt x="5334000" y="99323"/>
                </a:lnTo>
                <a:lnTo>
                  <a:pt x="5486400" y="49248"/>
                </a:lnTo>
                <a:lnTo>
                  <a:pt x="5638800" y="15726"/>
                </a:lnTo>
                <a:lnTo>
                  <a:pt x="5791200" y="650"/>
                </a:lnTo>
                <a:lnTo>
                  <a:pt x="5943600" y="4868"/>
                </a:lnTo>
                <a:lnTo>
                  <a:pt x="6096000" y="28144"/>
                </a:lnTo>
                <a:lnTo>
                  <a:pt x="6096000" y="24687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5143"/>
            <a:ext cx="6096000" cy="1302857"/>
          </a:xfrm>
          <a:custGeom>
            <a:avLst/>
            <a:gdLst/>
            <a:ahLst/>
            <a:cxnLst/>
            <a:rect l="l" t="t" r="r" b="b"/>
            <a:pathLst>
              <a:path w="6096000" h="1302857">
                <a:moveTo>
                  <a:pt x="0" y="1302857"/>
                </a:moveTo>
                <a:lnTo>
                  <a:pt x="0" y="658704"/>
                </a:lnTo>
                <a:lnTo>
                  <a:pt x="152400" y="682787"/>
                </a:lnTo>
                <a:lnTo>
                  <a:pt x="304800" y="682235"/>
                </a:lnTo>
                <a:lnTo>
                  <a:pt x="457200" y="657087"/>
                </a:lnTo>
                <a:lnTo>
                  <a:pt x="609600" y="609165"/>
                </a:lnTo>
                <a:lnTo>
                  <a:pt x="762000" y="541941"/>
                </a:lnTo>
                <a:lnTo>
                  <a:pt x="914400" y="460285"/>
                </a:lnTo>
                <a:lnTo>
                  <a:pt x="1066800" y="370113"/>
                </a:lnTo>
                <a:lnTo>
                  <a:pt x="1219200" y="277957"/>
                </a:lnTo>
                <a:lnTo>
                  <a:pt x="1371600" y="190495"/>
                </a:lnTo>
                <a:lnTo>
                  <a:pt x="1524000" y="114062"/>
                </a:lnTo>
                <a:lnTo>
                  <a:pt x="1676400" y="54197"/>
                </a:lnTo>
                <a:lnTo>
                  <a:pt x="1828800" y="15235"/>
                </a:lnTo>
                <a:lnTo>
                  <a:pt x="1981200" y="0"/>
                </a:lnTo>
                <a:lnTo>
                  <a:pt x="2133600" y="9596"/>
                </a:lnTo>
                <a:lnTo>
                  <a:pt x="2286000" y="43327"/>
                </a:lnTo>
                <a:lnTo>
                  <a:pt x="2438400" y="98749"/>
                </a:lnTo>
                <a:lnTo>
                  <a:pt x="2590800" y="171848"/>
                </a:lnTo>
                <a:lnTo>
                  <a:pt x="2743200" y="257328"/>
                </a:lnTo>
                <a:lnTo>
                  <a:pt x="2895600" y="348995"/>
                </a:lnTo>
                <a:lnTo>
                  <a:pt x="3048000" y="440209"/>
                </a:lnTo>
                <a:lnTo>
                  <a:pt x="3200400" y="524361"/>
                </a:lnTo>
                <a:lnTo>
                  <a:pt x="3352800" y="595355"/>
                </a:lnTo>
                <a:lnTo>
                  <a:pt x="3505200" y="648047"/>
                </a:lnTo>
                <a:lnTo>
                  <a:pt x="3657600" y="678621"/>
                </a:lnTo>
                <a:lnTo>
                  <a:pt x="3810000" y="684860"/>
                </a:lnTo>
                <a:lnTo>
                  <a:pt x="3962400" y="666313"/>
                </a:lnTo>
                <a:lnTo>
                  <a:pt x="4114800" y="624324"/>
                </a:lnTo>
                <a:lnTo>
                  <a:pt x="4267200" y="561934"/>
                </a:lnTo>
                <a:lnTo>
                  <a:pt x="4419600" y="483664"/>
                </a:lnTo>
                <a:lnTo>
                  <a:pt x="4572000" y="395184"/>
                </a:lnTo>
                <a:lnTo>
                  <a:pt x="4724400" y="302905"/>
                </a:lnTo>
                <a:lnTo>
                  <a:pt x="4876800" y="213511"/>
                </a:lnTo>
                <a:lnTo>
                  <a:pt x="5029200" y="133480"/>
                </a:lnTo>
                <a:lnTo>
                  <a:pt x="5181600" y="68608"/>
                </a:lnTo>
                <a:lnTo>
                  <a:pt x="5334000" y="23597"/>
                </a:lnTo>
                <a:lnTo>
                  <a:pt x="5486400" y="1706"/>
                </a:lnTo>
                <a:lnTo>
                  <a:pt x="5638800" y="4523"/>
                </a:lnTo>
                <a:lnTo>
                  <a:pt x="5791200" y="31842"/>
                </a:lnTo>
                <a:lnTo>
                  <a:pt x="5943600" y="81686"/>
                </a:lnTo>
                <a:lnTo>
                  <a:pt x="6096000" y="150441"/>
                </a:lnTo>
                <a:lnTo>
                  <a:pt x="6096000" y="13028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TAKE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 or cycle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short trips.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burning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burn waste or leaves.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Plant more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Indoor and outdoor plants.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We do not inherit the earth from our ancestors; we borrow it from our children.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well-known saying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Ananya Gupta · Class 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Breathe easy, act today!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231">
  <a:themeElements>
    <a:clrScheme name="Morphiq school-231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school-231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Pollution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