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Vehicles</c:v>
                </c:pt>
                <c:pt idx="1">
                  <c:v>Industry</c:v>
                </c:pt>
                <c:pt idx="2">
                  <c:v>Dust</c:v>
                </c:pt>
                <c:pt idx="3">
                  <c:v>Burning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2057779"/>
            <a:ext cx="5852160" cy="4800221"/>
          </a:xfrm>
          <a:custGeom>
            <a:avLst/>
            <a:gdLst/>
            <a:ahLst/>
            <a:cxnLst/>
            <a:rect l="l" t="t" r="r" b="b"/>
            <a:pathLst>
              <a:path w="5852160" h="4800221">
                <a:moveTo>
                  <a:pt x="0" y="4800221"/>
                </a:moveTo>
                <a:lnTo>
                  <a:pt x="0" y="666276"/>
                </a:lnTo>
                <a:lnTo>
                  <a:pt x="146304" y="614932"/>
                </a:lnTo>
                <a:lnTo>
                  <a:pt x="292608" y="536444"/>
                </a:lnTo>
                <a:lnTo>
                  <a:pt x="438912" y="438632"/>
                </a:lnTo>
                <a:lnTo>
                  <a:pt x="585216" y="331244"/>
                </a:lnTo>
                <a:lnTo>
                  <a:pt x="731520" y="224980"/>
                </a:lnTo>
                <a:lnTo>
                  <a:pt x="877824" y="130427"/>
                </a:lnTo>
                <a:lnTo>
                  <a:pt x="1024128" y="57009"/>
                </a:lnTo>
                <a:lnTo>
                  <a:pt x="1170432" y="12039"/>
                </a:lnTo>
                <a:lnTo>
                  <a:pt x="1316736" y="0"/>
                </a:lnTo>
                <a:lnTo>
                  <a:pt x="1463040" y="22091"/>
                </a:lnTo>
                <a:lnTo>
                  <a:pt x="1609344" y="76111"/>
                </a:lnTo>
                <a:lnTo>
                  <a:pt x="1755648" y="156676"/>
                </a:lnTo>
                <a:lnTo>
                  <a:pt x="1901952" y="255760"/>
                </a:lnTo>
                <a:lnTo>
                  <a:pt x="2048256" y="363489"/>
                </a:lnTo>
                <a:lnTo>
                  <a:pt x="2194560" y="469128"/>
                </a:lnTo>
                <a:lnTo>
                  <a:pt x="2340864" y="562152"/>
                </a:lnTo>
                <a:lnTo>
                  <a:pt x="2487168" y="633292"/>
                </a:lnTo>
                <a:lnTo>
                  <a:pt x="2633472" y="675457"/>
                </a:lnTo>
                <a:lnTo>
                  <a:pt x="2779776" y="684448"/>
                </a:lnTo>
                <a:lnTo>
                  <a:pt x="2926080" y="659369"/>
                </a:lnTo>
                <a:lnTo>
                  <a:pt x="3072384" y="602717"/>
                </a:lnTo>
                <a:lnTo>
                  <a:pt x="3218688" y="520139"/>
                </a:lnTo>
                <a:lnTo>
                  <a:pt x="3364992" y="419862"/>
                </a:lnTo>
                <a:lnTo>
                  <a:pt x="3511296" y="311879"/>
                </a:lnTo>
                <a:lnTo>
                  <a:pt x="3657600" y="206949"/>
                </a:lnTo>
                <a:lnTo>
                  <a:pt x="3803904" y="115528"/>
                </a:lnTo>
                <a:lnTo>
                  <a:pt x="3950208" y="46725"/>
                </a:lnTo>
                <a:lnTo>
                  <a:pt x="4096512" y="7396"/>
                </a:lnTo>
                <a:lnTo>
                  <a:pt x="4242816" y="1461"/>
                </a:lnTo>
                <a:lnTo>
                  <a:pt x="4389120" y="29509"/>
                </a:lnTo>
                <a:lnTo>
                  <a:pt x="4535424" y="88747"/>
                </a:lnTo>
                <a:lnTo>
                  <a:pt x="4681728" y="173272"/>
                </a:lnTo>
                <a:lnTo>
                  <a:pt x="4828032" y="274662"/>
                </a:lnTo>
                <a:lnTo>
                  <a:pt x="4974336" y="382813"/>
                </a:lnTo>
                <a:lnTo>
                  <a:pt x="5120640" y="486949"/>
                </a:lnTo>
                <a:lnTo>
                  <a:pt x="5266944" y="576694"/>
                </a:lnTo>
                <a:lnTo>
                  <a:pt x="5413248" y="643106"/>
                </a:lnTo>
                <a:lnTo>
                  <a:pt x="5559552" y="679566"/>
                </a:lnTo>
                <a:lnTo>
                  <a:pt x="5705856" y="682441"/>
                </a:lnTo>
                <a:lnTo>
                  <a:pt x="5852160" y="651447"/>
                </a:lnTo>
                <a:lnTo>
                  <a:pt x="5852160" y="48002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339840" y="3226432"/>
            <a:ext cx="5852160" cy="3631568"/>
          </a:xfrm>
          <a:custGeom>
            <a:avLst/>
            <a:gdLst/>
            <a:ahLst/>
            <a:cxnLst/>
            <a:rect l="l" t="t" r="r" b="b"/>
            <a:pathLst>
              <a:path w="5852160" h="3631568">
                <a:moveTo>
                  <a:pt x="0" y="3631568"/>
                </a:moveTo>
                <a:lnTo>
                  <a:pt x="0" y="640904"/>
                </a:lnTo>
                <a:lnTo>
                  <a:pt x="146304" y="575700"/>
                </a:lnTo>
                <a:lnTo>
                  <a:pt x="292608" y="487512"/>
                </a:lnTo>
                <a:lnTo>
                  <a:pt x="438912" y="384929"/>
                </a:lnTo>
                <a:lnTo>
                  <a:pt x="585216" y="277944"/>
                </a:lnTo>
                <a:lnTo>
                  <a:pt x="731520" y="176976"/>
                </a:lnTo>
                <a:lnTo>
                  <a:pt x="877824" y="91862"/>
                </a:lnTo>
                <a:lnTo>
                  <a:pt x="1024128" y="30890"/>
                </a:lnTo>
                <a:lnTo>
                  <a:pt x="1170432" y="0"/>
                </a:lnTo>
                <a:lnTo>
                  <a:pt x="1316736" y="2201"/>
                </a:lnTo>
                <a:lnTo>
                  <a:pt x="1463040" y="37278"/>
                </a:lnTo>
                <a:lnTo>
                  <a:pt x="1609344" y="101815"/>
                </a:lnTo>
                <a:lnTo>
                  <a:pt x="1755648" y="189526"/>
                </a:lnTo>
                <a:lnTo>
                  <a:pt x="1901952" y="291867"/>
                </a:lnTo>
                <a:lnTo>
                  <a:pt x="2048256" y="398869"/>
                </a:lnTo>
                <a:lnTo>
                  <a:pt x="2194560" y="500111"/>
                </a:lnTo>
                <a:lnTo>
                  <a:pt x="2340864" y="585732"/>
                </a:lnTo>
                <a:lnTo>
                  <a:pt x="2487168" y="647390"/>
                </a:lnTo>
                <a:lnTo>
                  <a:pt x="2633472" y="679081"/>
                </a:lnTo>
                <a:lnTo>
                  <a:pt x="2779776" y="677718"/>
                </a:lnTo>
                <a:lnTo>
                  <a:pt x="2926080" y="643434"/>
                </a:lnTo>
                <a:lnTo>
                  <a:pt x="3072384" y="579567"/>
                </a:lnTo>
                <a:lnTo>
                  <a:pt x="3218688" y="492339"/>
                </a:lnTo>
                <a:lnTo>
                  <a:pt x="3364992" y="390247"/>
                </a:lnTo>
                <a:lnTo>
                  <a:pt x="3511296" y="283233"/>
                </a:lnTo>
                <a:lnTo>
                  <a:pt x="3657600" y="181723"/>
                </a:lnTo>
                <a:lnTo>
                  <a:pt x="3803904" y="95602"/>
                </a:lnTo>
                <a:lnTo>
                  <a:pt x="3950208" y="33261"/>
                </a:lnTo>
                <a:lnTo>
                  <a:pt x="4096512" y="770"/>
                </a:lnTo>
                <a:lnTo>
                  <a:pt x="4242816" y="1295"/>
                </a:lnTo>
                <a:lnTo>
                  <a:pt x="4389120" y="34785"/>
                </a:lnTo>
                <a:lnTo>
                  <a:pt x="4535424" y="97977"/>
                </a:lnTo>
                <a:lnTo>
                  <a:pt x="4681728" y="184717"/>
                </a:lnTo>
                <a:lnTo>
                  <a:pt x="4828032" y="286555"/>
                </a:lnTo>
                <a:lnTo>
                  <a:pt x="4974336" y="393573"/>
                </a:lnTo>
                <a:lnTo>
                  <a:pt x="5120640" y="495346"/>
                </a:lnTo>
                <a:lnTo>
                  <a:pt x="5266944" y="581961"/>
                </a:lnTo>
                <a:lnTo>
                  <a:pt x="5413248" y="644982"/>
                </a:lnTo>
                <a:lnTo>
                  <a:pt x="5559552" y="678269"/>
                </a:lnTo>
                <a:lnTo>
                  <a:pt x="5705856" y="678582"/>
                </a:lnTo>
                <a:lnTo>
                  <a:pt x="5852160" y="645889"/>
                </a:lnTo>
                <a:lnTo>
                  <a:pt x="5852160" y="36315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339840" y="4389269"/>
            <a:ext cx="5852160" cy="2468731"/>
          </a:xfrm>
          <a:custGeom>
            <a:avLst/>
            <a:gdLst/>
            <a:ahLst/>
            <a:cxnLst/>
            <a:rect l="l" t="t" r="r" b="b"/>
            <a:pathLst>
              <a:path w="5852160" h="2468731">
                <a:moveTo>
                  <a:pt x="0" y="2468731"/>
                </a:moveTo>
                <a:lnTo>
                  <a:pt x="0" y="187365"/>
                </a:lnTo>
                <a:lnTo>
                  <a:pt x="146304" y="285486"/>
                </a:lnTo>
                <a:lnTo>
                  <a:pt x="292608" y="388808"/>
                </a:lnTo>
                <a:lnTo>
                  <a:pt x="438912" y="487947"/>
                </a:lnTo>
                <a:lnTo>
                  <a:pt x="585216" y="573900"/>
                </a:lnTo>
                <a:lnTo>
                  <a:pt x="731520" y="638860"/>
                </a:lnTo>
                <a:lnTo>
                  <a:pt x="877824" y="676929"/>
                </a:lnTo>
                <a:lnTo>
                  <a:pt x="1024128" y="684649"/>
                </a:lnTo>
                <a:lnTo>
                  <a:pt x="1170432" y="661318"/>
                </a:lnTo>
                <a:lnTo>
                  <a:pt x="1316736" y="609057"/>
                </a:lnTo>
                <a:lnTo>
                  <a:pt x="1463040" y="532610"/>
                </a:lnTo>
                <a:lnTo>
                  <a:pt x="1609344" y="438921"/>
                </a:lnTo>
                <a:lnTo>
                  <a:pt x="1755648" y="336498"/>
                </a:lnTo>
                <a:lnTo>
                  <a:pt x="1901952" y="234643"/>
                </a:lnTo>
                <a:lnTo>
                  <a:pt x="2048256" y="142606"/>
                </a:lnTo>
                <a:lnTo>
                  <a:pt x="2194560" y="68746"/>
                </a:lnTo>
                <a:lnTo>
                  <a:pt x="2340864" y="19770"/>
                </a:lnTo>
                <a:lnTo>
                  <a:pt x="2487168" y="125"/>
                </a:lnTo>
                <a:lnTo>
                  <a:pt x="2633472" y="11597"/>
                </a:lnTo>
                <a:lnTo>
                  <a:pt x="2779776" y="53144"/>
                </a:lnTo>
                <a:lnTo>
                  <a:pt x="2926080" y="120991"/>
                </a:lnTo>
                <a:lnTo>
                  <a:pt x="3072384" y="208978"/>
                </a:lnTo>
                <a:lnTo>
                  <a:pt x="3218688" y="309114"/>
                </a:lnTo>
                <a:lnTo>
                  <a:pt x="3364992" y="412305"/>
                </a:lnTo>
                <a:lnTo>
                  <a:pt x="3511296" y="509179"/>
                </a:lnTo>
                <a:lnTo>
                  <a:pt x="3657600" y="590938"/>
                </a:lnTo>
                <a:lnTo>
                  <a:pt x="3803904" y="650158"/>
                </a:lnTo>
                <a:lnTo>
                  <a:pt x="3950208" y="681461"/>
                </a:lnTo>
                <a:lnTo>
                  <a:pt x="4096512" y="682002"/>
                </a:lnTo>
                <a:lnTo>
                  <a:pt x="4242816" y="651734"/>
                </a:lnTo>
                <a:lnTo>
                  <a:pt x="4389120" y="593405"/>
                </a:lnTo>
                <a:lnTo>
                  <a:pt x="4535424" y="512313"/>
                </a:lnTo>
                <a:lnTo>
                  <a:pt x="4681728" y="415821"/>
                </a:lnTo>
                <a:lnTo>
                  <a:pt x="4828032" y="312694"/>
                </a:lnTo>
                <a:lnTo>
                  <a:pt x="4974336" y="212296"/>
                </a:lnTo>
                <a:lnTo>
                  <a:pt x="5120640" y="123745"/>
                </a:lnTo>
                <a:lnTo>
                  <a:pt x="5266944" y="55084"/>
                </a:lnTo>
                <a:lnTo>
                  <a:pt x="5413248" y="12548"/>
                </a:lnTo>
                <a:lnTo>
                  <a:pt x="5559552" y="0"/>
                </a:lnTo>
                <a:lnTo>
                  <a:pt x="5705856" y="18580"/>
                </a:lnTo>
                <a:lnTo>
                  <a:pt x="5852160" y="66600"/>
                </a:lnTo>
                <a:lnTo>
                  <a:pt x="5852160" y="246873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339840" y="5555164"/>
            <a:ext cx="5852160" cy="1302836"/>
          </a:xfrm>
          <a:custGeom>
            <a:avLst/>
            <a:gdLst/>
            <a:ahLst/>
            <a:cxnLst/>
            <a:rect l="l" t="t" r="r" b="b"/>
            <a:pathLst>
              <a:path w="5852160" h="1302836">
                <a:moveTo>
                  <a:pt x="0" y="1302836"/>
                </a:moveTo>
                <a:lnTo>
                  <a:pt x="0" y="164090"/>
                </a:lnTo>
                <a:lnTo>
                  <a:pt x="146304" y="268850"/>
                </a:lnTo>
                <a:lnTo>
                  <a:pt x="292608" y="381620"/>
                </a:lnTo>
                <a:lnTo>
                  <a:pt x="438912" y="490171"/>
                </a:lnTo>
                <a:lnTo>
                  <a:pt x="585216" y="582731"/>
                </a:lnTo>
                <a:lnTo>
                  <a:pt x="731520" y="649263"/>
                </a:lnTo>
                <a:lnTo>
                  <a:pt x="877824" y="682550"/>
                </a:lnTo>
                <a:lnTo>
                  <a:pt x="1024128" y="678984"/>
                </a:lnTo>
                <a:lnTo>
                  <a:pt x="1170432" y="638951"/>
                </a:lnTo>
                <a:lnTo>
                  <a:pt x="1316736" y="566792"/>
                </a:lnTo>
                <a:lnTo>
                  <a:pt x="1463040" y="470333"/>
                </a:lnTo>
                <a:lnTo>
                  <a:pt x="1609344" y="360034"/>
                </a:lnTo>
                <a:lnTo>
                  <a:pt x="1755648" y="247857"/>
                </a:lnTo>
                <a:lnTo>
                  <a:pt x="1901952" y="145968"/>
                </a:lnTo>
                <a:lnTo>
                  <a:pt x="2048256" y="65415"/>
                </a:lnTo>
                <a:lnTo>
                  <a:pt x="2194560" y="14934"/>
                </a:lnTo>
                <a:lnTo>
                  <a:pt x="2340864" y="0"/>
                </a:lnTo>
                <a:lnTo>
                  <a:pt x="2487168" y="22233"/>
                </a:lnTo>
                <a:lnTo>
                  <a:pt x="2633472" y="79220"/>
                </a:lnTo>
                <a:lnTo>
                  <a:pt x="2779776" y="164783"/>
                </a:lnTo>
                <a:lnTo>
                  <a:pt x="2926080" y="269642"/>
                </a:lnTo>
                <a:lnTo>
                  <a:pt x="3072384" y="382426"/>
                </a:lnTo>
                <a:lnTo>
                  <a:pt x="3218688" y="490903"/>
                </a:lnTo>
                <a:lnTo>
                  <a:pt x="3364992" y="583310"/>
                </a:lnTo>
                <a:lnTo>
                  <a:pt x="3511296" y="649625"/>
                </a:lnTo>
                <a:lnTo>
                  <a:pt x="3657600" y="682657"/>
                </a:lnTo>
                <a:lnTo>
                  <a:pt x="3803904" y="678824"/>
                </a:lnTo>
                <a:lnTo>
                  <a:pt x="3950208" y="638541"/>
                </a:lnTo>
                <a:lnTo>
                  <a:pt x="4096512" y="566177"/>
                </a:lnTo>
                <a:lnTo>
                  <a:pt x="4242816" y="469579"/>
                </a:lnTo>
                <a:lnTo>
                  <a:pt x="4389120" y="359224"/>
                </a:lnTo>
                <a:lnTo>
                  <a:pt x="4535424" y="247078"/>
                </a:lnTo>
                <a:lnTo>
                  <a:pt x="4681728" y="145304"/>
                </a:lnTo>
                <a:lnTo>
                  <a:pt x="4828032" y="64938"/>
                </a:lnTo>
                <a:lnTo>
                  <a:pt x="4974336" y="14697"/>
                </a:lnTo>
                <a:lnTo>
                  <a:pt x="5120640" y="28"/>
                </a:lnTo>
                <a:lnTo>
                  <a:pt x="5266944" y="22522"/>
                </a:lnTo>
                <a:lnTo>
                  <a:pt x="5413248" y="79740"/>
                </a:lnTo>
                <a:lnTo>
                  <a:pt x="5559552" y="165477"/>
                </a:lnTo>
                <a:lnTo>
                  <a:pt x="5705856" y="270435"/>
                </a:lnTo>
                <a:lnTo>
                  <a:pt x="5852160" y="383231"/>
                </a:lnTo>
                <a:lnTo>
                  <a:pt x="5852160" y="13028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02266" y="685800"/>
            <a:ext cx="1170432" cy="11704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SCIENCE PROJECT · CLASS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–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Air Pollution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Causes, effects and clean-air habits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air pollution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Air pollution means harmful gases, smoke and dust mixing with the air we breathe.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Vehicles, factories, burning waste and crop stubble release pollutants. They harm our lungs, plants and buildings, and add to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air pollution?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PM2.5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tiny particles that enter lungs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AQI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index that measures air quality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Winter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when smog is often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Particulates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Dust, smoke and soot.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Nitrogen oxides, sulphur dioxide.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Ozone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Harmful near the ground.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Main pollutants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Vehicles and factories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Cold air holds pollutants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Sunlight forms ozone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Smog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Hazy, unhealthy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smog forms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26%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Industry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Burning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Sources of city air pollution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Smear petroleum jelly on a white card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Hang it outside for three days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Look at the dust stuck to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cards from different places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Clean air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Clear blue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Easy breathing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Healthy plants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Polluted air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Hazy sky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Coughing and asthma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Damaged leaves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Clean vs polluted air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 or 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short trips.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burning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burn waste or leaves.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more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Indoor and outdoor plants.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We do not inherit the earth from our ancestors; we borrow it from our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WELL-KNOWN SAYING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Ananya Gupta · 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Breathe easy, act today!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35">
  <a:themeElements>
    <a:clrScheme name="Morphiq school-235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chool-235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Pollution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