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Floods</c:v>
                </c:pt>
                <c:pt idx="1">
                  <c:v>Cyclones</c:v>
                </c:pt>
                <c:pt idx="2">
                  <c:v>Earthquakes</c:v>
                </c:pt>
                <c:pt idx="3">
                  <c:v>Droughts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NATURAL DISASTERS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38816" y="2103120"/>
            <a:ext cx="842010" cy="8420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559040" y="2968821"/>
            <a:ext cx="4632960" cy="1984179"/>
          </a:xfrm>
          <a:custGeom>
            <a:avLst/>
            <a:gdLst/>
            <a:ahLst/>
            <a:cxnLst/>
            <a:rect l="l" t="t" r="r" b="b"/>
            <a:pathLst>
              <a:path w="4632960" h="1984179">
                <a:moveTo>
                  <a:pt x="0" y="1984179"/>
                </a:moveTo>
                <a:lnTo>
                  <a:pt x="0" y="462084"/>
                </a:lnTo>
                <a:lnTo>
                  <a:pt x="1158240" y="0"/>
                </a:lnTo>
                <a:lnTo>
                  <a:pt x="2316480" y="462084"/>
                </a:lnTo>
                <a:lnTo>
                  <a:pt x="3474720" y="191794"/>
                </a:lnTo>
                <a:lnTo>
                  <a:pt x="4632960" y="462084"/>
                </a:lnTo>
                <a:lnTo>
                  <a:pt x="4632960" y="1984179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559040" y="2978727"/>
            <a:ext cx="4632960" cy="1974273"/>
          </a:xfrm>
          <a:custGeom>
            <a:avLst/>
            <a:gdLst/>
            <a:ahLst/>
            <a:cxnLst/>
            <a:rect l="l" t="t" r="r" b="b"/>
            <a:pathLst>
              <a:path w="4632960" h="1974273">
                <a:moveTo>
                  <a:pt x="0" y="1974273"/>
                </a:moveTo>
                <a:lnTo>
                  <a:pt x="0" y="937953"/>
                </a:lnTo>
                <a:lnTo>
                  <a:pt x="1158240" y="324673"/>
                </a:lnTo>
                <a:lnTo>
                  <a:pt x="2316480" y="937953"/>
                </a:lnTo>
                <a:lnTo>
                  <a:pt x="3474720" y="0"/>
                </a:lnTo>
                <a:lnTo>
                  <a:pt x="4632960" y="937953"/>
                </a:lnTo>
                <a:lnTo>
                  <a:pt x="4632960" y="1974273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559040" y="3488654"/>
            <a:ext cx="4632960" cy="1464346"/>
          </a:xfrm>
          <a:custGeom>
            <a:avLst/>
            <a:gdLst/>
            <a:ahLst/>
            <a:cxnLst/>
            <a:rect l="l" t="t" r="r" b="b"/>
            <a:pathLst>
              <a:path w="4632960" h="1464346">
                <a:moveTo>
                  <a:pt x="0" y="1464346"/>
                </a:moveTo>
                <a:lnTo>
                  <a:pt x="0" y="913801"/>
                </a:lnTo>
                <a:lnTo>
                  <a:pt x="1158240" y="143182"/>
                </a:lnTo>
                <a:lnTo>
                  <a:pt x="2316480" y="913801"/>
                </a:lnTo>
                <a:lnTo>
                  <a:pt x="3474720" y="0"/>
                </a:lnTo>
                <a:lnTo>
                  <a:pt x="4632960" y="913801"/>
                </a:lnTo>
                <a:lnTo>
                  <a:pt x="4632960" y="1464346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SCIENCE PROJECT · CLASS 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Ananya Gupta   ·   9 – B   ·   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  <a:cs typeface="+mj-cs"/>
              </a:rPr>
              <a:t>Natural Disasters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Earthquakes, floods and cyclones — and how to stay safe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Picture of natural disasters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  <a:cs typeface="+mj-cs"/>
              </a:rPr>
              <a:t>A natural disaster is a sudden event in nature that causes great damage and loss of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Earthquakes shake the ground, floods cover land with water and cyclones bring strong winds and rain. Preparation saves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is natural disasters?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DID YOU KNOW?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50" b="1" i="0">
                <a:solidFill>
                  <a:schemeClr val="tx1"/>
                </a:solidFill>
                <a:latin typeface="+mj-lt"/>
                <a:cs typeface="+mj-cs"/>
              </a:rPr>
              <a:t>7,500 km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India's coastline exposed to cyclones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58%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of India's land is earthquake-prone (approx.)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of land is flood-prone (approx.)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LEARN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Earthquake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Sudden shaking of the ground.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Flood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Overflow of water onto land.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Cyclone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Huge storm with strong winds.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Common disasters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Prepare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Plans and kits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Warn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Alerts and sirens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Respond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Evacuate and rescue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Recover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Rebuild stronger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Disaster safety cycle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IN NUMBERS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Floods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Cyclones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Earthquakes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Droughts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Disasters in India by type (sample)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TRY IT YOURSELF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Make a list of items for an emergency kit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Pack a small box with a torch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Draw your home's safe exit route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Practise a drill with family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COMPARE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Drop, cover and hold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Stay away from windows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Move to open ground after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Don't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Use lifts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Run outside during shaking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Stand near walls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Earthquake: do and don't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TAKE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Emergency kit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Torch, water, first aid.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Know your exits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At home and school.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Stay informed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Follow official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we can 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By failing to prepare, you are preparing to fail.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  <a:cs typeface="+mn-cs"/>
              </a:rPr>
              <a:t>A WELL-KNOWN SAYING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97440" y="822960"/>
            <a:ext cx="1426464" cy="14264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131407"/>
            <a:ext cx="5486400" cy="3726593"/>
          </a:xfrm>
          <a:custGeom>
            <a:avLst/>
            <a:gdLst/>
            <a:ahLst/>
            <a:cxnLst/>
            <a:rect l="l" t="t" r="r" b="b"/>
            <a:pathLst>
              <a:path w="5486400" h="3726593">
                <a:moveTo>
                  <a:pt x="0" y="3726593"/>
                </a:moveTo>
                <a:lnTo>
                  <a:pt x="0" y="503333"/>
                </a:lnTo>
                <a:lnTo>
                  <a:pt x="1371600" y="0"/>
                </a:lnTo>
                <a:lnTo>
                  <a:pt x="2743200" y="503333"/>
                </a:lnTo>
                <a:lnTo>
                  <a:pt x="4114800" y="70107"/>
                </a:lnTo>
                <a:lnTo>
                  <a:pt x="5486400" y="503333"/>
                </a:lnTo>
                <a:lnTo>
                  <a:pt x="5486400" y="372659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3559140"/>
            <a:ext cx="5486400" cy="3298860"/>
          </a:xfrm>
          <a:custGeom>
            <a:avLst/>
            <a:gdLst/>
            <a:ahLst/>
            <a:cxnLst/>
            <a:rect l="l" t="t" r="r" b="b"/>
            <a:pathLst>
              <a:path w="5486400" h="3298860">
                <a:moveTo>
                  <a:pt x="0" y="3298860"/>
                </a:moveTo>
                <a:lnTo>
                  <a:pt x="0" y="1104300"/>
                </a:lnTo>
                <a:lnTo>
                  <a:pt x="1371600" y="0"/>
                </a:lnTo>
                <a:lnTo>
                  <a:pt x="2743200" y="1104300"/>
                </a:lnTo>
                <a:lnTo>
                  <a:pt x="4114800" y="674478"/>
                </a:lnTo>
                <a:lnTo>
                  <a:pt x="5486400" y="1104300"/>
                </a:lnTo>
                <a:lnTo>
                  <a:pt x="5486400" y="3298860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4090267"/>
            <a:ext cx="5486400" cy="2767733"/>
          </a:xfrm>
          <a:custGeom>
            <a:avLst/>
            <a:gdLst/>
            <a:ahLst/>
            <a:cxnLst/>
            <a:rect l="l" t="t" r="r" b="b"/>
            <a:pathLst>
              <a:path w="5486400" h="2767733">
                <a:moveTo>
                  <a:pt x="0" y="2767733"/>
                </a:moveTo>
                <a:lnTo>
                  <a:pt x="0" y="1601873"/>
                </a:lnTo>
                <a:lnTo>
                  <a:pt x="1371600" y="0"/>
                </a:lnTo>
                <a:lnTo>
                  <a:pt x="2743200" y="1601873"/>
                </a:lnTo>
                <a:lnTo>
                  <a:pt x="4114800" y="673700"/>
                </a:lnTo>
                <a:lnTo>
                  <a:pt x="5486400" y="1601873"/>
                </a:lnTo>
                <a:lnTo>
                  <a:pt x="5486400" y="2767733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Ananya Gupta · Class 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Be prepared, stay safe!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356">
  <a:themeElements>
    <a:clrScheme name="Morphiq school-356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school-356">
      <a:majorFont>
        <a:latin typeface="Baloo 2"/>
        <a:ea typeface=""/>
        <a:cs typeface="Baloo 2"/>
      </a:majorFont>
      <a:minorFont>
        <a:latin typeface="Nunito"/>
        <a:ea typeface=""/>
        <a:cs typeface="Nunit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Disasters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