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Dark energy</c:v>
                </c:pt>
                <c:pt idx="1">
                  <c:v>Dark matter</c:v>
                </c:pt>
                <c:pt idx="2">
                  <c:v>Normal matter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27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31580" y="3009900"/>
            <a:ext cx="1005840" cy="10058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81975" y="3005709"/>
            <a:ext cx="2305050" cy="101422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35722" y="3194306"/>
            <a:ext cx="471819" cy="47181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58100" y="277520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00069" y="3662412"/>
            <a:ext cx="409480" cy="4094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34225" y="2544699"/>
            <a:ext cx="4400550" cy="193624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371286" y="2318724"/>
            <a:ext cx="466592" cy="466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610350" y="2314194"/>
            <a:ext cx="5448300" cy="23972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848457" y="3510109"/>
            <a:ext cx="360342" cy="3603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001013" y="3912552"/>
            <a:ext cx="28557" cy="285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793089" y="3055129"/>
            <a:ext cx="16206" cy="162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712196" y="4441139"/>
            <a:ext cx="31827" cy="318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67197" y="2601819"/>
            <a:ext cx="30655" cy="306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507224" y="2240899"/>
            <a:ext cx="31461" cy="314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118976" y="4251133"/>
            <a:ext cx="17463" cy="174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105954" y="3837345"/>
            <a:ext cx="26413" cy="264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14061" y="2111012"/>
            <a:ext cx="31707" cy="317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91694" y="5137468"/>
            <a:ext cx="17451" cy="174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43041" y="5517132"/>
            <a:ext cx="26911" cy="269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64014" y="2320766"/>
            <a:ext cx="22010" cy="220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072804" y="4486964"/>
            <a:ext cx="16831" cy="168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047530" y="4021780"/>
            <a:ext cx="25607" cy="256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43372" y="5489698"/>
            <a:ext cx="27733" cy="277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870206" y="3767425"/>
            <a:ext cx="15722" cy="157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433430" y="2227493"/>
            <a:ext cx="32732" cy="327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221591" y="1989456"/>
            <a:ext cx="19976" cy="199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930672" y="4012775"/>
            <a:ext cx="26763" cy="267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016738" y="3044728"/>
            <a:ext cx="19466" cy="194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33965" y="4161295"/>
            <a:ext cx="25905" cy="259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074407" y="2419886"/>
            <a:ext cx="31959" cy="319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120349" y="3305706"/>
            <a:ext cx="23827" cy="238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119060" y="3788512"/>
            <a:ext cx="28393" cy="283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513989" y="4471445"/>
            <a:ext cx="15579" cy="155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290076" y="2976950"/>
            <a:ext cx="25812" cy="258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716111" y="4933024"/>
            <a:ext cx="25100" cy="251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30154" y="5249913"/>
            <a:ext cx="17425" cy="174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500749" y="3613921"/>
            <a:ext cx="17986" cy="179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324994" y="2353620"/>
            <a:ext cx="23463" cy="234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781569" y="2363092"/>
            <a:ext cx="23083" cy="230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561325" y="3810060"/>
            <a:ext cx="27800" cy="278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75902" y="5159088"/>
            <a:ext cx="33198" cy="331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612674" y="2030649"/>
            <a:ext cx="19755" cy="197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523118" y="3208364"/>
            <a:ext cx="20781" cy="207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139469" y="2914422"/>
            <a:ext cx="17464" cy="174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513455" y="4599747"/>
            <a:ext cx="14828" cy="148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959787" y="5396411"/>
            <a:ext cx="15452" cy="154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799041" y="1543720"/>
            <a:ext cx="25313" cy="253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030391" y="4294997"/>
            <a:ext cx="18829" cy="188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08511" y="4174156"/>
            <a:ext cx="27298" cy="272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SCIENCE PROJECT · CLASS 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– 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Our Wonderful Universe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Stars, galaxies and our place in space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733550"/>
            <a:ext cx="3505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733550"/>
            <a:ext cx="3505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9600" y="3981450"/>
            <a:ext cx="35052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3400" y="39814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the universe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50" b="1" i="0">
                <a:solidFill>
                  <a:schemeClr val="tx1"/>
                </a:solidFill>
                <a:latin typeface="+mj-lt"/>
              </a:rPr>
              <a:t>The universe is everything that exists — all of space, time, matter and energy.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contains billions of galaxies, each with billions of stars. Our Sun is one star in the Milky Way galaxy.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the universe?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13.8 bn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old (estimated)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100 bn+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galaxies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home planet —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Giant balls of hot gas.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Galaxies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Huge groups of stars.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Nebulae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Clouds where stars are born.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out there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Nebula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Gas and dust gather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Fusion begins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Red giant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 swells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White dwarf or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Life of a star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68%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Dark energy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Dark matter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Normal matter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950" b="1" i="0">
                <a:solidFill>
                  <a:schemeClr val="tx1"/>
                </a:solidFill>
                <a:latin typeface="+mj-lt"/>
              </a:rPr>
              <a:t>What the universe is made of (approx.)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Go outside on a clear night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the Moon and a bright star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 star-map app to name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Sketch what you saw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53149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</a:t>
            </a:r>
          </a:p>
        </p:txBody>
      </p:sp>
      <p:sp>
        <p:nvSpPr>
          <p:cNvPr id="8" name="Rectangle 7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Makes its own light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hot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the Sun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733550"/>
            <a:ext cx="53149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Reflects light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Orbits a star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Earth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Star vs planet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constellations.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planetarium trip.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Books on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3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Look up at the stars and not down at your feet.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FAMOUS PHYSICIST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0432" y="2907792"/>
            <a:ext cx="1316736" cy="1316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40040" y="2902306"/>
            <a:ext cx="3017520" cy="132770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87230" y="2787671"/>
            <a:ext cx="609429" cy="60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54240" y="2600554"/>
            <a:ext cx="4389120" cy="193121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958875" y="2418566"/>
            <a:ext cx="480331" cy="4803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68440" y="2298802"/>
            <a:ext cx="5760720" cy="253471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921394" y="4601719"/>
            <a:ext cx="394142" cy="39414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82640" y="1997050"/>
            <a:ext cx="7132320" cy="313822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800285" y="2722088"/>
            <a:ext cx="603909" cy="6039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62702" y="2479437"/>
            <a:ext cx="29867" cy="298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37484" y="5418792"/>
            <a:ext cx="29319" cy="293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26587" y="1450968"/>
            <a:ext cx="21285" cy="212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512788" y="67953"/>
            <a:ext cx="32007" cy="320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235097" y="1062146"/>
            <a:ext cx="29942" cy="299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863115" y="6660221"/>
            <a:ext cx="19275" cy="192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39040" y="5431082"/>
            <a:ext cx="33210" cy="332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29718" y="5939660"/>
            <a:ext cx="22930" cy="229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264500" y="815712"/>
            <a:ext cx="25867" cy="258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88867" y="4143451"/>
            <a:ext cx="20432" cy="204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957509" y="2518606"/>
            <a:ext cx="15062" cy="150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934593" y="4889449"/>
            <a:ext cx="27577" cy="275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977935" y="1500003"/>
            <a:ext cx="16618" cy="166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260680" y="4468136"/>
            <a:ext cx="30359" cy="303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035140" y="5500447"/>
            <a:ext cx="18453" cy="184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686226" y="2426619"/>
            <a:ext cx="15605" cy="156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379477" y="4676573"/>
            <a:ext cx="21650" cy="216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24715" y="5048765"/>
            <a:ext cx="16066" cy="160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585153" y="5976734"/>
            <a:ext cx="25777" cy="257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095988" y="2289312"/>
            <a:ext cx="20484" cy="204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81266" y="4290484"/>
            <a:ext cx="22665" cy="226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015185" y="1059602"/>
            <a:ext cx="21400" cy="214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873149" y="971276"/>
            <a:ext cx="32825" cy="328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687398" y="4153993"/>
            <a:ext cx="25902" cy="259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757693" y="1699702"/>
            <a:ext cx="20579" cy="205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761380" y="6630564"/>
            <a:ext cx="27982" cy="2798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45388" y="5137546"/>
            <a:ext cx="17228" cy="172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29213" y="3462722"/>
            <a:ext cx="30842" cy="308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731471" y="302194"/>
            <a:ext cx="26076" cy="260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195325" y="1586175"/>
            <a:ext cx="22867" cy="228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5920" y="6648550"/>
            <a:ext cx="28518" cy="285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94025" y="6244270"/>
            <a:ext cx="30560" cy="305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103144" y="4898880"/>
            <a:ext cx="26242" cy="262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911205" y="6602863"/>
            <a:ext cx="26532" cy="265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245949" y="5638209"/>
            <a:ext cx="19101" cy="191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712223" y="923577"/>
            <a:ext cx="31409" cy="314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845115" y="2486706"/>
            <a:ext cx="30823" cy="308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891899" y="191681"/>
            <a:ext cx="23871" cy="238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6263" y="160952"/>
            <a:ext cx="29981" cy="299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628483" y="849093"/>
            <a:ext cx="19813" cy="198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looking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354">
  <a:themeElements>
    <a:clrScheme name="Morphiq school-354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school-354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Wonderful Universe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