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Tropical</c:v>
                </c:pt>
                <c:pt idx="1">
                  <c:v>Temperate</c:v>
                </c:pt>
                <c:pt idx="2">
                  <c:v>Boreal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463040" y="1806046"/>
            <a:ext cx="1097280" cy="13486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463040" y="818494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1825142" y="818494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46304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413760" y="1792799"/>
            <a:ext cx="1097280" cy="136188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3413760" y="805247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3775862" y="805247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1376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64480" y="2093328"/>
            <a:ext cx="1097280" cy="106135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364480" y="1105776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5726582" y="1105776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36448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315200" y="2185667"/>
            <a:ext cx="1097280" cy="96901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7315200" y="1198115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7677302" y="1198115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31520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265920" y="1729123"/>
            <a:ext cx="1097280" cy="142555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65920" y="741571"/>
            <a:ext cx="1097280" cy="987552"/>
          </a:xfrm>
          <a:custGeom>
            <a:avLst/>
            <a:gdLst/>
            <a:ahLst/>
            <a:cxnLst/>
            <a:rect l="l" t="t" r="r" b="b"/>
            <a:pathLst>
              <a:path w="1097280" h="987552">
                <a:moveTo>
                  <a:pt x="0" y="987552"/>
                </a:moveTo>
                <a:lnTo>
                  <a:pt x="548640" y="0"/>
                </a:lnTo>
                <a:lnTo>
                  <a:pt x="1097280" y="98755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628022" y="741571"/>
            <a:ext cx="373076" cy="329184"/>
          </a:xfrm>
          <a:custGeom>
            <a:avLst/>
            <a:gdLst/>
            <a:ahLst/>
            <a:cxnLst/>
            <a:rect l="l" t="t" r="r" b="b"/>
            <a:pathLst>
              <a:path w="373076" h="329184">
                <a:moveTo>
                  <a:pt x="0" y="329184"/>
                </a:moveTo>
                <a:lnTo>
                  <a:pt x="186538" y="0"/>
                </a:lnTo>
                <a:lnTo>
                  <a:pt x="373076" y="32918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265920" y="2606040"/>
            <a:ext cx="1097280" cy="54864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Ananya Gupta   ·   7 – B   ·   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Save Our Forests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Why forests matter and how we can protect them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94200" y="1885950"/>
            <a:ext cx="47625" cy="1866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26400" y="1885950"/>
            <a:ext cx="47625" cy="18669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3981450"/>
            <a:ext cx="47625" cy="186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94200" y="39814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INTRODUCTION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forests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Forests are large areas covered with trees, plants and animals living together.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Forests give us oxygen, rain, food, medicine and homes for wildlife. Cutting too many trees causes floods, soil loss and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forests?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DID YOU KNOW?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Earth's land is forest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land animals live in forests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tree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can absorb ~20 kg CO₂ a year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LEARN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Canopy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Tall trees form a roof.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Understorey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Shrubs and young trees.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Forest floor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Leaves, fungi and insects.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Layers of a forest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Trees take in CO₂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Release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Oxygen for us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Hold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Roots stop soil erosion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Bring rain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cycle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forests help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IN NUMBERS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Tropical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Temperate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Boreal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Forest cover by type (sample)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TRY IT YOURSELF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fallen leaves from three trees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Press them in a notebook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Label each with its tree name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a class leaf chart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COMPARE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885950"/>
            <a:ext cx="47625" cy="396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Forest</a:t>
            </a:r>
          </a:p>
        </p:txBody>
      </p:sp>
      <p:sp>
        <p:nvSpPr>
          <p:cNvPr id="7" name="Rectangle 6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Cool and shady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Clean air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Rich wildlife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885950"/>
            <a:ext cx="47625" cy="396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Hot concrete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Polluted air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 animals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Forest vs city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TAKE ACTION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Plant a tree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your birthday every year.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Save paper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both sides.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Spread awareness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Tell friends why trees matter.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The best time to plant a tree was 20 years ago. The second best time is now.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popular proverb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Ananya Gupta · Class 7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protect our green friends!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355">
  <a:themeElements>
    <a:clrScheme name="Morphiq school-355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school-355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 Our Forests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