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Tropical</c:v>
                </c:pt>
                <c:pt idx="1">
                  <c:v>Temperate</c:v>
                </c:pt>
                <c:pt idx="2">
                  <c:v>Boreal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Vehicles</c:v>
                </c:pt>
                <c:pt idx="1">
                  <c:v>Industry</c:v>
                </c:pt>
                <c:pt idx="2">
                  <c:v>Dust</c:v>
                </c:pt>
                <c:pt idx="3">
                  <c:v>Burning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Saturn</c:v>
                </c:pt>
                <c:pt idx="1">
                  <c:v>Jupiter</c:v>
                </c:pt>
                <c:pt idx="2">
                  <c:v>Uranus</c:v>
                </c:pt>
                <c:pt idx="3">
                  <c:v>Neptune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32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Dark energy</c:v>
                </c:pt>
                <c:pt idx="1">
                  <c:v>Dark matter</c:v>
                </c:pt>
                <c:pt idx="2">
                  <c:v>Normal matter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27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Floods</c:v>
                </c:pt>
                <c:pt idx="1">
                  <c:v>Cyclones</c:v>
                </c:pt>
                <c:pt idx="2">
                  <c:v>Earthquakes</c:v>
                </c:pt>
                <c:pt idx="3">
                  <c:v>Droughts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Oceans</c:v>
                </c:pt>
                <c:pt idx="1">
                  <c:v>Ice &amp; glaciers</c:v>
                </c:pt>
                <c:pt idx="2">
                  <c:v>Groundwater</c:v>
                </c:pt>
                <c:pt idx="3">
                  <c:v>Lakes &amp; rivers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Small intestine</c:v>
                </c:pt>
                <c:pt idx="1">
                  <c:v>Stomach</c:v>
                </c:pt>
                <c:pt idx="2">
                  <c:v>Mouth</c:v>
                </c:pt>
                <c:pt idx="3">
                  <c:v>Large intestine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SCIENCE &amp; SOCIAL PROJECTS COLLECTION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SCIENCE &amp; SOCIAL PROJECTS COLLECTION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SCIENCE &amp; SOCIAL PROJECTS COLLECTION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SCIENCE &amp; SOCIAL PROJECTS COLLECTION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717280" y="2200275"/>
            <a:ext cx="99040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Oval 6"/>
          <p:cNvSpPr/>
          <p:nvPr/>
        </p:nvSpPr>
        <p:spPr>
          <a:xfrm rot="19320000">
            <a:off x="845301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78464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453018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784641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45301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78464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453018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784641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45301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78464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9320000">
            <a:off x="8453018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280000">
            <a:off x="8784641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V="1">
            <a:off x="9875520" y="2200275"/>
            <a:ext cx="26503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Oval 19"/>
          <p:cNvSpPr/>
          <p:nvPr/>
        </p:nvSpPr>
        <p:spPr>
          <a:xfrm rot="19320000">
            <a:off x="961125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94288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611258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942881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61125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94288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611258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942881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61125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94288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9320000">
            <a:off x="9611258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2280000">
            <a:off x="9942881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H="1" flipV="1">
            <a:off x="10856309" y="2200275"/>
            <a:ext cx="177451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3" name="Oval 32"/>
          <p:cNvSpPr/>
          <p:nvPr/>
        </p:nvSpPr>
        <p:spPr>
          <a:xfrm rot="19320000">
            <a:off x="1076949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110112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769498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1101121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76949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110112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769498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1101121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76949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110112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320000">
            <a:off x="10769498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280000">
            <a:off x="11101121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SCHOOL PROJECTS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Science &amp; Social Projects Collection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Ready project chapters for classes 6–10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Save Our Forests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Air Pollution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Our Solar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Our Wonderful Universe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Natural Disasters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The Water Cycle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Save Our Forests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Why forests matter and how we can protect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1 · Save Our Forests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forests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  <a:cs typeface="+mj-cs"/>
              </a:rPr>
              <a:t>Forests are large areas covered with trees, plants and animals living together.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Forests give us oxygen, rain, food, medicine and homes for wildlife. Cutting too many trees causes floods, soil loss and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forests?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31%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Earth's land is forest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land animals live in forests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 tree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can absorb ~20 kg CO₂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Canopy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Tall trees form a roof.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Understorey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Shrubs and young trees.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Forest floor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Leaves, fungi and insects.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Layers of a forest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Absorb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Trees take in CO₂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Release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Oxygen for us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Hold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Roots stop soil erosion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Bring rain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Water cycle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How forests help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Tropical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Temperate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Boreal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Forest cover by type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Collect fallen leaves from three trees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Press them in a notebook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Label each with its tree name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Make a class leaf chart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Forest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Cool and shady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Clean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Rich wildlife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City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Hot concrete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Polluted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Few animals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Forest vs city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Plant a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On your birthday every year.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Save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Use both sides.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Spread awareness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Tell friends why trees matter.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The best time to plant a tree was 20 years ago. The second best time is 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popular proverb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300" b="1" i="0">
                <a:solidFill>
                  <a:schemeClr val="accent5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Air Pollution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Causes, effects and clean-air habits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2 · Air Pollution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air pollution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  <a:cs typeface="+mj-cs"/>
              </a:rPr>
              <a:t>Air pollution means harmful gases, smoke and dust mixing with the air we breathe.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Vehicles, factories, burning waste and crop stubble release pollutants. They harm our lungs, plants and buildings, and add to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air pollution?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PM2.5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tiny particles that enter lungs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AQI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index that measures air quality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50" b="1" i="0">
                <a:solidFill>
                  <a:schemeClr val="accent1"/>
                </a:solidFill>
                <a:latin typeface="+mj-lt"/>
                <a:cs typeface="+mj-cs"/>
              </a:rPr>
              <a:t>Winter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when smog is often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Particulates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Dust, smoke and soot.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Gases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Nitrogen oxides, sulphur dioxide.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Ozone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Harmful near the ground.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Main pollutants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Emit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Vehicles and factories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Trap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Cold air holds pollutants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Sunlight forms ozone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Smog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Hazy, unhealthy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How smog forms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Vehicles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Industry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Dust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Burning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Sources of city air pollution (sample)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Smear petroleum jelly on a white card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Hang it outside for three days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Look at the dust stuck to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Compare cards from different places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Clean 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Clear blue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Easy breathing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Healthy plants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Polluted 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Hazy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Coughing and asthma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Damaged leaves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Clean vs polluted air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Walk or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short trips.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No burning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Never burn waste or leaves.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Plant more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Indoor and outdoor plants.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We do not inherit the earth from our ancestors; we borrow it from our children.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well-known saying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00" b="1" i="0">
                <a:solidFill>
                  <a:schemeClr val="accent5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Our Solar System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A journey around the Sun and its planets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3 · Our Solar System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the solar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  <a:cs typeface="+mj-cs"/>
              </a:rPr>
              <a:t>The solar system is the Sun and everything that travels around it — planets, moons, asteroids and comets.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Eight planets orbit the Sun. The four inner planets are rocky, and the four outer planets are giant balls of gas and 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the solar system?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planets orbit the Sun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1.3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Earths could fit inside the Sun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8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for sunlight to reach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Rocky planets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Mercury, Venus, Earth and Mars.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Gas giants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Jupiter and Saturn.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Ice giants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Uranus and Neptune.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Types of planets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Spin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Earth turns once a day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Orbit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Earth goes around the Sun in a year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Tilt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Earth's tilt gives us seasons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Moon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The Moon orbits Earth monthly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Day, year and seasons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Saturn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Jupiter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Uranus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Neptune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Moons of the giant planets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Make planets from clay or paper balls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Arrange them in order from the Sun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a string to show each orbit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Label each planet with one fun fact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Earth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Liquid water on the surface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Air we can breathe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One moon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Mars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Cold, dry desert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Very thin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Two small moons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Earth vs Mars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Stargaze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Look for planets on a clear night.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a space book in the library.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Write down three questions about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The universe is full of magical things waiting for us to discover.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favourite classroom quote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650" b="1" i="0">
                <a:solidFill>
                  <a:schemeClr val="accent5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Our Wonderful Universe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Stars, galaxies and our place in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4 · Our Wonderful Universe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the universe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50" b="1" i="0">
                <a:solidFill>
                  <a:schemeClr val="tx1"/>
                </a:solidFill>
                <a:latin typeface="+mj-lt"/>
                <a:cs typeface="+mj-cs"/>
              </a:rPr>
              <a:t>The universe is everything that exists — all of space, time, matter and energy.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It contains billions of galaxies, each with billions of stars. Our Sun is one star in the Milky Way galaxy.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the universe?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50" b="1" i="0">
                <a:solidFill>
                  <a:schemeClr val="accent1"/>
                </a:solidFill>
                <a:latin typeface="+mj-lt"/>
                <a:cs typeface="+mj-cs"/>
              </a:rPr>
              <a:t>13.8 bn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years old (estimated)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50" b="1" i="0">
                <a:solidFill>
                  <a:schemeClr val="accent1"/>
                </a:solidFill>
                <a:latin typeface="+mj-lt"/>
                <a:cs typeface="+mj-cs"/>
              </a:rPr>
              <a:t>100 bn+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galaxies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home planet —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Giant balls of hot gas.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Galaxies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Huge groups of stars.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Nebulae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Clouds where stars are born.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out there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Nebula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Gas and dust gather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Fusion begins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Red giant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 swells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White dwarf or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Life of a star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68%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Dark energy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Dark matter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Normal matter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00" b="1" i="0">
                <a:solidFill>
                  <a:schemeClr val="tx1"/>
                </a:solidFill>
                <a:latin typeface="+mj-lt"/>
                <a:cs typeface="+mj-cs"/>
              </a:rPr>
              <a:t>What the universe is made of (approx.)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Go outside on a clear night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Find the Moon and a bright star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a star-map app to name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Sketch what you saw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Makes its own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Very hot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the Sun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Planet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Reflects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Orbits a star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Star vs planet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Stargaze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constellations.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Visit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planetarium trip.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Books on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Look up at the stars and not down at your feet.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famous physicist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300" b="1" i="0">
                <a:solidFill>
                  <a:schemeClr val="accent5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Natural Disasters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Earthquakes, floods and cyclones — and how to stay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5 · Natural Disasters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natural disasters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  <a:cs typeface="+mj-cs"/>
              </a:rPr>
              <a:t>A natural disaster is a sudden event in nature that causes great damage and loss of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Earthquakes shake the ground, floods cover land with water and cyclones bring strong winds and rain. Preparation saves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natural disasters?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50" b="1" i="0">
                <a:solidFill>
                  <a:schemeClr val="accent1"/>
                </a:solidFill>
                <a:latin typeface="+mj-lt"/>
                <a:cs typeface="+mj-cs"/>
              </a:rPr>
              <a:t>7,500 km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India's coastline exposed to cyclones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58%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  <a:cs typeface="+mn-cs"/>
              </a:rPr>
              <a:t>of India's land is earthquake-prone (approx.)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land is flood-prone (approx.)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Earthquake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Sudden shaking of the ground.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Flood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Overflow of water onto land.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Cyclone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Huge storm with strong winds.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Common disasters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Prepare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Plans and kits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Warn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Alerts and sirens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Respond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Evacuate and rescue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Recover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Rebuild stronger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Disaster safety cycle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Floods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Cyclones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Earthquakes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Droughts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Disasters in India by type (sample)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Make a list of items for an emergency kit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Pack a small box with a torch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Draw your home's safe exit route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Practise a drill with family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Drop, cover and hold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Stay away from windows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Move to open ground after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Don't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Use lifts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Run outside during shaking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Stand near walls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Earthquake: do and don't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Emergency kit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Torch, water, first aid.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Know your exits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At home and school.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Stay informed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Follow official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By failing to prepare, you are preparing to fail.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well-known saying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600" b="1" i="0">
                <a:solidFill>
                  <a:schemeClr val="accent5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The Water Cycle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How water travels around our planet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6 · The Water Cycle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the water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  <a:cs typeface="+mj-cs"/>
              </a:rPr>
              <a:t>The water cycle is the never-ending journey of water between the land, the oceans and the sky.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The sun heats water, which rises as vapour, forms clouds and falls back as rain or snow. The same water has been moving around Earth for billions of years.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the water cycle?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97%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Earth's water is salty ocean water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is frozen in ice and glaciers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is fresh water we can use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Evaporation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sun heats water and it turns into vapour.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Condensation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Vapour cools and forms clouds.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Precipitation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Water falls as rain, snow or hail.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Main stages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Evaporation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Sun warms seas and lakes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Condensation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Clouds form high up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Precipitation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Rain falls on land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Collection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Water flows back to the sea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The cycle step by step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Oceans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Ice &amp; glaciers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Groundwater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Lakes &amp; rivers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Where Earth's water is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Take a bowl of warm water and cover it with cling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Put a few ice cubes on top of the film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Watch drops form under the film — that is condensation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Drops falling back show precipitation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Rain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Falls when air is warm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Liquid water drops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Common in monsoon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Snow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Falls when air is freezing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Tiny ice crystals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Common in the mountains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Rain vs snow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Save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Turn off the tap while brushing.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Harvest 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Collect rainwater for plants.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  <a:cs typeface="+mj-cs"/>
              </a:rPr>
              <a:t>Keep rivers clean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Never throw waste in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Water is the driving force of all nature.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famous saying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350" b="1" i="0">
                <a:solidFill>
                  <a:schemeClr val="accent5"/>
                </a:solidFill>
                <a:latin typeface="+mj-lt"/>
                <a:cs typeface="+mj-cs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The Human Digestive System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How our body turns food into energy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Project 7 · The Human Digestive System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digestion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  <a:cs typeface="+mj-cs"/>
              </a:rPr>
              <a:t>Digestion is the process of breaking food into small parts the body can absorb.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Food travels from the mouth through the food pipe, stomach and intestines. Juices and enzymes break it down so nutrients pass into the blood.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is digestion?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9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length of the digestive tract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6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length of the small intestine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accent1"/>
                </a:solidFill>
                <a:latin typeface="+mj-lt"/>
                <a:cs typeface="+mj-cs"/>
              </a:rPr>
              <a:t>24–72 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time food takes to pass through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Mouth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Teeth chew, saliva starts digestion.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Stomach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Acids and enzymes churn food.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Intestines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Absorb nutrients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Main organs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Ingest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Eating and chewing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Digest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Stomach breaks food down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Absorb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Nutrients into blood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Egest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Waste leaves the body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Journey of food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60%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Small intestine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Stomach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Mouth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Large intestine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Where digestion happens (sample)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Chew a piece of bread for one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Notice it starts tasting sweet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Saliva turns starch into sugar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Write what you observed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Healthy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Chew slowly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Eat fibre and fruit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Drink water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Unhealthy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Eating too fast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Junk food daily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Skipping meals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Healthy vs unhealthy habits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Chew 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At least 20 times per bite.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Eat fibre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Fruits, vegetables, whole grains.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Stay hydrated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Eight glasses of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Let food be thy medicine.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saying attributed to ancient physicians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663">
  <a:themeElements>
    <a:clrScheme name="Morphiq school-663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school-663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&amp; Social Projects Collection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