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Lemon</c:v>
                </c:pt>
                <c:pt idx="1">
                  <c:v>Vinegar</c:v>
                </c:pt>
                <c:pt idx="2">
                  <c:v>Milk</c:v>
                </c:pt>
                <c:pt idx="3">
                  <c:v>Water</c:v>
                </c:pt>
                <c:pt idx="4">
                  <c:v>Soap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6.5</c:v>
                </c:pt>
                <c:pt idx="3">
                  <c:v>7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1727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204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 flipH="1">
            <a:off x="10058400" y="3429000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5" name="Connector 4"/>
          <p:cNvCxnSpPr/>
          <p:nvPr/>
        </p:nvCxnSpPr>
        <p:spPr>
          <a:xfrm flipH="1">
            <a:off x="8961120" y="4379272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 flipV="1">
            <a:off x="8412480" y="3429000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412480" y="2478728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961120" y="2478728"/>
            <a:ext cx="109728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0058400" y="2478728"/>
            <a:ext cx="548640" cy="950272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607040" y="3429000"/>
            <a:ext cx="79004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566099" y="4379272"/>
            <a:ext cx="395021" cy="68419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66099" y="1794532"/>
            <a:ext cx="395021" cy="68419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321747" y="3143707"/>
            <a:ext cx="570586" cy="5705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773107" y="4093980"/>
            <a:ext cx="570586" cy="5705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75827" y="4093980"/>
            <a:ext cx="570586" cy="57058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27187" y="3143707"/>
            <a:ext cx="570586" cy="5705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675827" y="2193435"/>
            <a:ext cx="570586" cy="5705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73107" y="2193435"/>
            <a:ext cx="570586" cy="5705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199571" y="3231490"/>
            <a:ext cx="395021" cy="3950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68589" y="4865958"/>
            <a:ext cx="395021" cy="3950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68589" y="1597021"/>
            <a:ext cx="395021" cy="39502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7810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CHEMISTRY PROJECT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7912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Chemistry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400" b="1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Indicators, pH and everyday chemistry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Acids taste sour and turn blue litmus red; bases taste bitter, feel soapy and turn red litmus blue.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acid reacts with a base, they neutralise each other to form salt and water. The pH scale from 0 to 14 measures how acidic or basic a solution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Indicator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colour with acids or bases.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Scale of acidity from 0 to 14.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 + base → salt +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Take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Dilute acid in a beaker</a:t>
            </a:r>
          </a:p>
        </p:txBody>
      </p:sp>
      <p:sp>
        <p:nvSpPr>
          <p:cNvPr id="10" name="Oval 9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Indicator drops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Titrate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Add base slowly</a:t>
            </a:r>
          </a:p>
        </p:txBody>
      </p:sp>
      <p:sp>
        <p:nvSpPr>
          <p:cNvPr id="20" name="Oval 19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Colour change at neutral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 (approx.)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substances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tx1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goggles and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lemon juice, soap water and vinegar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Dip litmus paper in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on a pH scale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values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pH of household items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Digestion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Stomach acid breaks down food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treats acidic soil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acidity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0–14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range of the pH scale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neutral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HCl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acid in our stomach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Acids turn blue litmus red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Bases turn red litmus blue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 + base gives salt + water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 measures acidity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Student Name · Chemistry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48">
  <a:themeElements>
    <a:clrScheme name="Morphiq science-248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science-248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Acids, Bases and Salts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