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Acceleration (m/s²)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0.5 kg</c:v>
                </c:pt>
                <c:pt idx="1">
                  <c:v>1.0 kg</c:v>
                </c:pt>
                <c:pt idx="2">
                  <c:v>1.5 kg</c:v>
                </c:pt>
                <c:pt idx="3">
                  <c:v>2.0 kg</c:v>
                </c:pt>
                <c:pt idx="4">
                  <c:v>2.5 kg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4.0</c:v>
                </c:pt>
                <c:pt idx="1">
                  <c:v>2.0</c:v>
                </c:pt>
                <c:pt idx="2">
                  <c:v>1.3</c:v>
                </c:pt>
                <c:pt idx="3">
                  <c:v>1.0</c:v>
                </c:pt>
                <c:pt idx="4">
                  <c:v>0.8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NEWTON'S LAWS OF MOTION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4381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2026</a:t>
            </a:r>
          </a:p>
        </p:txBody>
      </p:sp>
      <p:sp>
        <p:nvSpPr>
          <p:cNvPr id="5" name="Oval 4"/>
          <p:cNvSpPr/>
          <p:nvPr/>
        </p:nvSpPr>
        <p:spPr>
          <a:xfrm>
            <a:off x="9441180" y="190500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909685" y="1901571"/>
            <a:ext cx="1885950" cy="82981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795587" y="2103161"/>
            <a:ext cx="264532" cy="2645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481060" y="1712976"/>
            <a:ext cx="2743200" cy="120700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672058" y="2515099"/>
            <a:ext cx="406916" cy="40691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052435" y="1524381"/>
            <a:ext cx="3600450" cy="158419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057055" y="1349416"/>
            <a:ext cx="389344" cy="38934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623810" y="1335786"/>
            <a:ext cx="4457700" cy="196138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344521" y="1165813"/>
            <a:ext cx="361238" cy="36123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109276" y="2605683"/>
            <a:ext cx="32473" cy="324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112036" y="3259201"/>
            <a:ext cx="25435" cy="254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27557" y="1805445"/>
            <a:ext cx="26110" cy="2611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941327" y="754046"/>
            <a:ext cx="28144" cy="281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417612" y="1035589"/>
            <a:ext cx="31636" cy="3163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639169" y="2579618"/>
            <a:ext cx="32274" cy="322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331267" y="2520445"/>
            <a:ext cx="15838" cy="1583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897958" y="2007957"/>
            <a:ext cx="17783" cy="1778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94073" y="1714524"/>
            <a:ext cx="20663" cy="206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564405" y="2975375"/>
            <a:ext cx="27593" cy="2759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782373" y="1524263"/>
            <a:ext cx="20304" cy="2030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492950" y="3934922"/>
            <a:ext cx="21646" cy="2164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0785139" y="3517452"/>
            <a:ext cx="22700" cy="2270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257304" y="3373298"/>
            <a:ext cx="19607" cy="196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458989" y="3630394"/>
            <a:ext cx="23862" cy="238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1566286" y="810887"/>
            <a:ext cx="28806" cy="288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774615" y="2491529"/>
            <a:ext cx="19463" cy="1946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098074" y="1117571"/>
            <a:ext cx="23014" cy="230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087077" y="689463"/>
            <a:ext cx="25107" cy="2510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071964" y="3805392"/>
            <a:ext cx="22176" cy="221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978008" y="1232996"/>
            <a:ext cx="24197" cy="241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192498" y="3555442"/>
            <a:ext cx="23337" cy="233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902633" y="554097"/>
            <a:ext cx="32467" cy="324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985734" y="1971545"/>
            <a:ext cx="23891" cy="2389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1462889" y="1512365"/>
            <a:ext cx="15338" cy="1533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477085" y="2580121"/>
            <a:ext cx="21589" cy="2158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732947" y="3468005"/>
            <a:ext cx="29270" cy="2927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112471" y="2589756"/>
            <a:ext cx="33269" cy="332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413687" y="2204270"/>
            <a:ext cx="27152" cy="271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0972821" y="3242826"/>
            <a:ext cx="26478" cy="2647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708798" y="1402007"/>
            <a:ext cx="22515" cy="225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066762" y="2602949"/>
            <a:ext cx="21267" cy="212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938848" y="3145267"/>
            <a:ext cx="23275" cy="2327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0163823" y="860159"/>
            <a:ext cx="22358" cy="2235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400647" y="739600"/>
            <a:ext cx="23074" cy="2307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263452" y="2104262"/>
            <a:ext cx="22744" cy="2274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9948165" y="2576036"/>
            <a:ext cx="32830" cy="328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881378" y="1238913"/>
            <a:ext cx="30157" cy="3015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707675" y="3520182"/>
            <a:ext cx="14879" cy="1487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693894" y="2422309"/>
            <a:ext cx="30412" cy="304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334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PHYSICS PROJECT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Student Name   ·   Physics   ·   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Newton's Laws of Motion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Force, mass and motion explained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oundRect">
            <a:avLst>
              <a:gd name="adj" fmla="val 37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0" y="2834640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2828544"/>
            <a:ext cx="3352800" cy="147523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974053" y="3861492"/>
            <a:ext cx="527345" cy="52734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705600" y="2493264"/>
            <a:ext cx="4876800" cy="214579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818033" y="4303425"/>
            <a:ext cx="509505" cy="50950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943600" y="2157984"/>
            <a:ext cx="6400800" cy="281635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836099" y="2128129"/>
            <a:ext cx="711896" cy="71189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181600" y="1822704"/>
            <a:ext cx="7924800" cy="348691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023343" y="4506912"/>
            <a:ext cx="540725" cy="540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2167591" y="1141972"/>
            <a:ext cx="32806" cy="3280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807798" y="5475089"/>
            <a:ext cx="32446" cy="3244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890550" y="507032"/>
            <a:ext cx="15898" cy="1589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669372" y="3350286"/>
            <a:ext cx="16823" cy="1682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463112" y="2538785"/>
            <a:ext cx="26014" cy="2601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957925" y="2571482"/>
            <a:ext cx="16330" cy="1633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392864" y="2655093"/>
            <a:ext cx="23100" cy="2310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407223" y="2561268"/>
            <a:ext cx="28125" cy="2812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224237" y="4682986"/>
            <a:ext cx="22792" cy="2279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558984" y="1344907"/>
            <a:ext cx="21813" cy="2181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2041174" y="6698740"/>
            <a:ext cx="16684" cy="1668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08573" y="2303361"/>
            <a:ext cx="23506" cy="2350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170880" y="1452862"/>
            <a:ext cx="31757" cy="31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838369" y="364290"/>
            <a:ext cx="28438" cy="2843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186017" y="1153771"/>
            <a:ext cx="22002" cy="220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712270" y="1442862"/>
            <a:ext cx="23178" cy="2317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882602" y="257283"/>
            <a:ext cx="27513" cy="2751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718701" y="1850487"/>
            <a:ext cx="17172" cy="1717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156910" y="6735063"/>
            <a:ext cx="19587" cy="1958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457951" y="4345800"/>
            <a:ext cx="31125" cy="3112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570457" y="3481917"/>
            <a:ext cx="21124" cy="2112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383433" y="3885429"/>
            <a:ext cx="33230" cy="3323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138918" y="4634301"/>
            <a:ext cx="32136" cy="3213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9487298" y="1323124"/>
            <a:ext cx="22610" cy="2261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100561" y="6086908"/>
            <a:ext cx="22055" cy="2205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347783" y="5547386"/>
            <a:ext cx="27757" cy="2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365638" y="905709"/>
            <a:ext cx="28575" cy="2857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537741" y="2320395"/>
            <a:ext cx="23480" cy="2348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733773" y="2211077"/>
            <a:ext cx="18235" cy="1823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304116" y="5629213"/>
            <a:ext cx="25663" cy="2566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015766" y="1803724"/>
            <a:ext cx="20134" cy="2013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221146" y="1537971"/>
            <a:ext cx="18777" cy="1877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761374" y="3915870"/>
            <a:ext cx="21065" cy="2106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11230781" y="854648"/>
            <a:ext cx="26832" cy="2683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787208" y="4826723"/>
            <a:ext cx="18317" cy="183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679118" y="804141"/>
            <a:ext cx="28851" cy="288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718873" y="267909"/>
            <a:ext cx="17432" cy="1743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515287" y="3687748"/>
            <a:ext cx="30624" cy="3062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336543" y="4679585"/>
            <a:ext cx="32096" cy="3209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6474867" y="3857704"/>
            <a:ext cx="15633" cy="1563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50" b="1" i="0">
                <a:solidFill>
                  <a:schemeClr val="tx1"/>
                </a:solidFill>
                <a:latin typeface="+mj-lt"/>
              </a:rPr>
              <a:t>Newton's three laws describe how objects move when forces act on them.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They explain everything from a rolling ball to rockets and planets, and they form the foundation of classical mechanics.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Newton's laws?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0" y="2834640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2828544"/>
            <a:ext cx="3352800" cy="147523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65158" y="3287729"/>
            <a:ext cx="419458" cy="41945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705600" y="2493264"/>
            <a:ext cx="4876800" cy="214579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395213" y="3330188"/>
            <a:ext cx="634848" cy="63484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943600" y="2157984"/>
            <a:ext cx="6400800" cy="281635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644441" y="3385741"/>
            <a:ext cx="626957" cy="62695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181600" y="1822704"/>
            <a:ext cx="7924800" cy="348691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703540" y="4311137"/>
            <a:ext cx="682913" cy="6829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861078" y="6480926"/>
            <a:ext cx="25373" cy="2537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136167" y="2254774"/>
            <a:ext cx="18991" cy="1899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071620" y="3559271"/>
            <a:ext cx="30310" cy="3031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941801" y="5921524"/>
            <a:ext cx="30638" cy="3063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038714" y="5176080"/>
            <a:ext cx="14346" cy="1434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990057" y="2652095"/>
            <a:ext cx="24548" cy="2454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23249" y="1344904"/>
            <a:ext cx="17298" cy="1729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290396" y="5186129"/>
            <a:ext cx="20357" cy="203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796014" y="3028970"/>
            <a:ext cx="32070" cy="3207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198555" y="3354978"/>
            <a:ext cx="17367" cy="1736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437110" y="6848786"/>
            <a:ext cx="16007" cy="1600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613175" y="6805082"/>
            <a:ext cx="33251" cy="332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156200" y="4549533"/>
            <a:ext cx="24605" cy="2460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787943" y="2236014"/>
            <a:ext cx="23354" cy="2335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391942" y="6480482"/>
            <a:ext cx="16294" cy="1629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822863" y="3624606"/>
            <a:ext cx="15109" cy="1510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089260" y="2306124"/>
            <a:ext cx="32415" cy="3241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599216" y="1376041"/>
            <a:ext cx="21775" cy="2177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372862" y="4362903"/>
            <a:ext cx="30790" cy="3079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910686" y="146864"/>
            <a:ext cx="15756" cy="157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617892" y="4445129"/>
            <a:ext cx="29892" cy="2989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103117" y="2230270"/>
            <a:ext cx="15624" cy="1562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306058" y="5615891"/>
            <a:ext cx="23818" cy="2381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1538232" y="2550156"/>
            <a:ext cx="20972" cy="2097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714953" y="6552150"/>
            <a:ext cx="23935" cy="2393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816684" y="3405381"/>
            <a:ext cx="25692" cy="2569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1449956" y="27898"/>
            <a:ext cx="16457" cy="164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9645410" y="3315329"/>
            <a:ext cx="21221" cy="2122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889441" y="597371"/>
            <a:ext cx="16742" cy="1674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12181611" y="2817918"/>
            <a:ext cx="17033" cy="1703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151295" y="621285"/>
            <a:ext cx="29301" cy="2930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755450" y="5294113"/>
            <a:ext cx="26062" cy="2606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802686" y="5999221"/>
            <a:ext cx="31426" cy="3142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114087" y="6352292"/>
            <a:ext cx="23034" cy="2303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136251" y="3493132"/>
            <a:ext cx="29197" cy="2919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0554713" y="2558533"/>
            <a:ext cx="17320" cy="1732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0930887" y="2991479"/>
            <a:ext cx="24655" cy="2465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929812" y="1024927"/>
            <a:ext cx="17200" cy="1720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579049" y="4087291"/>
            <a:ext cx="30992" cy="3099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6192482" y="2559017"/>
            <a:ext cx="26328" cy="2632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Concepts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01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First law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Objects keep their state of motion unless a force acts.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5974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Second law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Force equals mass times acceleration (F = ma).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394700" y="2137410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Third law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action has an equal and opposite reaction.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Free-body diagram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Split forces into components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F = ma on each axis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Solve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acceleration or force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Solving a force problem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Law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Seatbelts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 keeps moving when the car stops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Pushing a trolley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Second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More force, more acceleration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Rocket launch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Gas pushed down, rocket pushed 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Everyday examples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0" y="2834640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2828544"/>
            <a:ext cx="3352800" cy="147523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52792" y="3384326"/>
            <a:ext cx="433358" cy="43335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705600" y="2493264"/>
            <a:ext cx="4876800" cy="214579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52943" y="3978090"/>
            <a:ext cx="395304" cy="395304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943600" y="2157984"/>
            <a:ext cx="6400800" cy="281635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81671" y="2132537"/>
            <a:ext cx="369108" cy="36910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181600" y="1822704"/>
            <a:ext cx="7924800" cy="348691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633951" y="1714487"/>
            <a:ext cx="410855" cy="4108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753814" y="6141471"/>
            <a:ext cx="18497" cy="1849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564427" y="2026519"/>
            <a:ext cx="26959" cy="2695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431159" y="2324322"/>
            <a:ext cx="30938" cy="3093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587958" y="2472543"/>
            <a:ext cx="15729" cy="1572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46631" y="5744621"/>
            <a:ext cx="17660" cy="1766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868415" y="1359468"/>
            <a:ext cx="20932" cy="2093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60035" y="4946053"/>
            <a:ext cx="27168" cy="2716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867881" y="6684692"/>
            <a:ext cx="24611" cy="2461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942665" y="5414129"/>
            <a:ext cx="17228" cy="1722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567125" y="1698158"/>
            <a:ext cx="24927" cy="2492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2060713" y="6460090"/>
            <a:ext cx="33269" cy="3326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38091" y="1584205"/>
            <a:ext cx="27034" cy="2703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601921" y="520182"/>
            <a:ext cx="26713" cy="2671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890351" y="3979218"/>
            <a:ext cx="22229" cy="2222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9780134" y="5921022"/>
            <a:ext cx="21089" cy="2108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679692" y="968575"/>
            <a:ext cx="23449" cy="2344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812111" y="4352480"/>
            <a:ext cx="19613" cy="1961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787122" y="4558664"/>
            <a:ext cx="29457" cy="294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623952" y="266015"/>
            <a:ext cx="14395" cy="1439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908793" y="2827986"/>
            <a:ext cx="14649" cy="1464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253865" y="4624909"/>
            <a:ext cx="28318" cy="2831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978405" y="4776460"/>
            <a:ext cx="27958" cy="2795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647895" y="4853663"/>
            <a:ext cx="15033" cy="1503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28470" y="6534129"/>
            <a:ext cx="19832" cy="1983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357829" y="1221374"/>
            <a:ext cx="29902" cy="299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9154664" y="6118566"/>
            <a:ext cx="31904" cy="319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034497" y="6624331"/>
            <a:ext cx="29830" cy="2983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2001621" y="413467"/>
            <a:ext cx="32387" cy="3238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1805179" y="863117"/>
            <a:ext cx="14420" cy="1442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505063" y="1941515"/>
            <a:ext cx="26630" cy="2663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0227916" y="4569432"/>
            <a:ext cx="17590" cy="1759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620777" y="6432508"/>
            <a:ext cx="20730" cy="2073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148631" y="2813414"/>
            <a:ext cx="16302" cy="1630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616909" y="1320997"/>
            <a:ext cx="21813" cy="2181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6717811" y="4022059"/>
            <a:ext cx="18150" cy="1815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672947" y="594692"/>
            <a:ext cx="25156" cy="251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437500" y="1543788"/>
            <a:ext cx="24829" cy="2482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26224" y="3562449"/>
            <a:ext cx="25651" cy="256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0639558" y="1046128"/>
            <a:ext cx="25149" cy="2514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0992291" y="450231"/>
            <a:ext cx="21865" cy="2186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SAFETY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the ramp stable and stand clear of moving trolleys.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Roll a trolley down a ramp with a fixed force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masses to the trolley step by step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Time the trolley over a fixed distance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Calculate acceleration for each mass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the same force, acceleration falls as mass rises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Acceleration vs mass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Vehicles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Brakes, airbags and seatbelts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Kicking, throwing and running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Space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Rockets and satellites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412480" y="2834640"/>
            <a:ext cx="1463040" cy="14630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2828544"/>
            <a:ext cx="3352800" cy="147523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662489" y="4039444"/>
            <a:ext cx="515462" cy="5154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705600" y="2493264"/>
            <a:ext cx="4876800" cy="214579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333126" y="3332987"/>
            <a:ext cx="498017" cy="49801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943600" y="2157984"/>
            <a:ext cx="6400800" cy="281635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972656" y="3372181"/>
            <a:ext cx="703250" cy="703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181600" y="1822704"/>
            <a:ext cx="7924800" cy="3486912"/>
          </a:xfrm>
          <a:prstGeom prst="ellipse">
            <a:avLst/>
          </a:prstGeom>
          <a:noFill/>
          <a:ln w="12700">
            <a:solidFill>
              <a:schemeClr val="tx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396200" y="5095401"/>
            <a:ext cx="394614" cy="3946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460708" y="6191089"/>
            <a:ext cx="19134" cy="1913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0369101" y="5717693"/>
            <a:ext cx="32606" cy="3260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388580" y="3589557"/>
            <a:ext cx="24008" cy="2400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401752" y="2995643"/>
            <a:ext cx="22709" cy="2270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249046" y="4832692"/>
            <a:ext cx="19010" cy="1901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026992" y="5193867"/>
            <a:ext cx="32517" cy="325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750227" y="4809900"/>
            <a:ext cx="26862" cy="2686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61509" y="1138097"/>
            <a:ext cx="22156" cy="221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479070" y="4683947"/>
            <a:ext cx="30421" cy="3042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91478" y="1891512"/>
            <a:ext cx="24614" cy="2461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45727" y="2107658"/>
            <a:ext cx="16665" cy="1666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2100373" y="3681612"/>
            <a:ext cx="25131" cy="2513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871617" y="6646770"/>
            <a:ext cx="21353" cy="2135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2072042" y="1290991"/>
            <a:ext cx="30453" cy="3045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0681150" y="5263954"/>
            <a:ext cx="20744" cy="2074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2105083" y="6628833"/>
            <a:ext cx="27735" cy="2773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398566" y="4638741"/>
            <a:ext cx="20164" cy="2016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2119615" y="3157730"/>
            <a:ext cx="16397" cy="1639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827250" y="3687590"/>
            <a:ext cx="19137" cy="1913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058646" y="6054004"/>
            <a:ext cx="21411" cy="2141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229684" y="3326108"/>
            <a:ext cx="18974" cy="1897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11714521" y="2761537"/>
            <a:ext cx="32875" cy="3287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292024" y="4718959"/>
            <a:ext cx="20769" cy="2076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0977564" y="4286919"/>
            <a:ext cx="22726" cy="2272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11721198" y="6248626"/>
            <a:ext cx="18762" cy="18762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922667" y="1528358"/>
            <a:ext cx="20963" cy="2096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9935203" y="6178919"/>
            <a:ext cx="32070" cy="32070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632915" y="16689"/>
            <a:ext cx="26415" cy="2641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9330855" y="6209629"/>
            <a:ext cx="22844" cy="2284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225309" y="4704953"/>
            <a:ext cx="31258" cy="3125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1140655" y="5363223"/>
            <a:ext cx="16939" cy="1693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273581" y="4431410"/>
            <a:ext cx="32641" cy="3264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356364" y="3201123"/>
            <a:ext cx="22197" cy="2219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993599" y="3443917"/>
            <a:ext cx="19783" cy="1978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970153" y="5483058"/>
            <a:ext cx="22668" cy="22668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765249" y="3579432"/>
            <a:ext cx="17129" cy="17129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6690144" y="2392283"/>
            <a:ext cx="23674" cy="2367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6164739" y="3901112"/>
            <a:ext cx="27793" cy="2779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946542" y="5302129"/>
            <a:ext cx="20975" cy="20975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11957664" y="3364198"/>
            <a:ext cx="31141" cy="3114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F = 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second law in one line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force to accelerate 1 kg at 1 m/s²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375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1687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 the laws were published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Objects resist changes in motion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Force causes acceleration (F = ma)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Forces come in action–reaction pairs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laws explain motion all around us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Student Name · Physics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250">
  <a:themeElements>
    <a:clrScheme name="Morphiq science-250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science-250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Newton's Laws of Motion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