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 (µm, log scale idea)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Bacteria</c:v>
                </c:pt>
                <c:pt idx="1">
                  <c:v>Red blood cell</c:v>
                </c:pt>
                <c:pt idx="2">
                  <c:v>Skin cell</c:v>
                </c:pt>
                <c:pt idx="3">
                  <c:v>Egg cell</c:v>
                </c:pt>
                <c:pt idx="4">
                  <c:v>Nerve length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30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2057649"/>
            <a:ext cx="5852160" cy="4800351"/>
          </a:xfrm>
          <a:custGeom>
            <a:avLst/>
            <a:gdLst/>
            <a:ahLst/>
            <a:cxnLst/>
            <a:rect l="l" t="t" r="r" b="b"/>
            <a:pathLst>
              <a:path w="5852160" h="4800351">
                <a:moveTo>
                  <a:pt x="0" y="4800351"/>
                </a:moveTo>
                <a:lnTo>
                  <a:pt x="0" y="45549"/>
                </a:lnTo>
                <a:lnTo>
                  <a:pt x="146304" y="88209"/>
                </a:lnTo>
                <a:lnTo>
                  <a:pt x="292608" y="142256"/>
                </a:lnTo>
                <a:lnTo>
                  <a:pt x="438912" y="205270"/>
                </a:lnTo>
                <a:lnTo>
                  <a:pt x="585216" y="274432"/>
                </a:lnTo>
                <a:lnTo>
                  <a:pt x="731520" y="346647"/>
                </a:lnTo>
                <a:lnTo>
                  <a:pt x="877824" y="418682"/>
                </a:lnTo>
                <a:lnTo>
                  <a:pt x="1024128" y="487316"/>
                </a:lnTo>
                <a:lnTo>
                  <a:pt x="1170432" y="549476"/>
                </a:lnTo>
                <a:lnTo>
                  <a:pt x="1316736" y="602380"/>
                </a:lnTo>
                <a:lnTo>
                  <a:pt x="1463040" y="643662"/>
                </a:lnTo>
                <a:lnTo>
                  <a:pt x="1609344" y="671474"/>
                </a:lnTo>
                <a:lnTo>
                  <a:pt x="1755648" y="684572"/>
                </a:lnTo>
                <a:lnTo>
                  <a:pt x="1901952" y="682369"/>
                </a:lnTo>
                <a:lnTo>
                  <a:pt x="2048256" y="664963"/>
                </a:lnTo>
                <a:lnTo>
                  <a:pt x="2194560" y="633135"/>
                </a:lnTo>
                <a:lnTo>
                  <a:pt x="2340864" y="588308"/>
                </a:lnTo>
                <a:lnTo>
                  <a:pt x="2487168" y="532488"/>
                </a:lnTo>
                <a:lnTo>
                  <a:pt x="2633472" y="468173"/>
                </a:lnTo>
                <a:lnTo>
                  <a:pt x="2779776" y="398240"/>
                </a:lnTo>
                <a:lnTo>
                  <a:pt x="2926080" y="325821"/>
                </a:lnTo>
                <a:lnTo>
                  <a:pt x="3072384" y="254154"/>
                </a:lnTo>
                <a:lnTo>
                  <a:pt x="3218688" y="186448"/>
                </a:lnTo>
                <a:lnTo>
                  <a:pt x="3364992" y="125731"/>
                </a:lnTo>
                <a:lnTo>
                  <a:pt x="3511296" y="74722"/>
                </a:lnTo>
                <a:lnTo>
                  <a:pt x="3657600" y="35702"/>
                </a:lnTo>
                <a:lnTo>
                  <a:pt x="3803904" y="10418"/>
                </a:lnTo>
                <a:lnTo>
                  <a:pt x="3950208" y="0"/>
                </a:lnTo>
                <a:lnTo>
                  <a:pt x="4096512" y="4917"/>
                </a:lnTo>
                <a:lnTo>
                  <a:pt x="4242816" y="24946"/>
                </a:lnTo>
                <a:lnTo>
                  <a:pt x="4389120" y="59192"/>
                </a:lnTo>
                <a:lnTo>
                  <a:pt x="4535424" y="106123"/>
                </a:lnTo>
                <a:lnTo>
                  <a:pt x="4681728" y="163639"/>
                </a:lnTo>
                <a:lnTo>
                  <a:pt x="4828032" y="229165"/>
                </a:lnTo>
                <a:lnTo>
                  <a:pt x="4974336" y="299769"/>
                </a:lnTo>
                <a:lnTo>
                  <a:pt x="5120640" y="372292"/>
                </a:lnTo>
                <a:lnTo>
                  <a:pt x="5266944" y="443489"/>
                </a:lnTo>
                <a:lnTo>
                  <a:pt x="5413248" y="510174"/>
                </a:lnTo>
                <a:lnTo>
                  <a:pt x="5559552" y="569362"/>
                </a:lnTo>
                <a:lnTo>
                  <a:pt x="5705856" y="618405"/>
                </a:lnTo>
                <a:lnTo>
                  <a:pt x="5852160" y="655108"/>
                </a:lnTo>
                <a:lnTo>
                  <a:pt x="5852160" y="48003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339840" y="3223317"/>
            <a:ext cx="5852160" cy="3634683"/>
          </a:xfrm>
          <a:custGeom>
            <a:avLst/>
            <a:gdLst/>
            <a:ahLst/>
            <a:cxnLst/>
            <a:rect l="l" t="t" r="r" b="b"/>
            <a:pathLst>
              <a:path w="5852160" h="3634683">
                <a:moveTo>
                  <a:pt x="0" y="3634683"/>
                </a:moveTo>
                <a:lnTo>
                  <a:pt x="0" y="684462"/>
                </a:lnTo>
                <a:lnTo>
                  <a:pt x="146304" y="683422"/>
                </a:lnTo>
                <a:lnTo>
                  <a:pt x="292608" y="668409"/>
                </a:lnTo>
                <a:lnTo>
                  <a:pt x="438912" y="640041"/>
                </a:lnTo>
                <a:lnTo>
                  <a:pt x="585216" y="599480"/>
                </a:lnTo>
                <a:lnTo>
                  <a:pt x="731520" y="548391"/>
                </a:lnTo>
                <a:lnTo>
                  <a:pt x="877824" y="488870"/>
                </a:lnTo>
                <a:lnTo>
                  <a:pt x="1024128" y="423358"/>
                </a:lnTo>
                <a:lnTo>
                  <a:pt x="1170432" y="354543"/>
                </a:lnTo>
                <a:lnTo>
                  <a:pt x="1316736" y="285248"/>
                </a:lnTo>
                <a:lnTo>
                  <a:pt x="1463040" y="218316"/>
                </a:lnTo>
                <a:lnTo>
                  <a:pt x="1609344" y="156492"/>
                </a:lnTo>
                <a:lnTo>
                  <a:pt x="1755648" y="102313"/>
                </a:lnTo>
                <a:lnTo>
                  <a:pt x="1901952" y="58002"/>
                </a:lnTo>
                <a:lnTo>
                  <a:pt x="2048256" y="25376"/>
                </a:lnTo>
                <a:lnTo>
                  <a:pt x="2194560" y="5774"/>
                </a:lnTo>
                <a:lnTo>
                  <a:pt x="2340864" y="0"/>
                </a:lnTo>
                <a:lnTo>
                  <a:pt x="2487168" y="8291"/>
                </a:lnTo>
                <a:lnTo>
                  <a:pt x="2633472" y="30306"/>
                </a:lnTo>
                <a:lnTo>
                  <a:pt x="2779776" y="65143"/>
                </a:lnTo>
                <a:lnTo>
                  <a:pt x="2926080" y="111372"/>
                </a:lnTo>
                <a:lnTo>
                  <a:pt x="3072384" y="167097"/>
                </a:lnTo>
                <a:lnTo>
                  <a:pt x="3218688" y="230032"/>
                </a:lnTo>
                <a:lnTo>
                  <a:pt x="3364992" y="297595"/>
                </a:lnTo>
                <a:lnTo>
                  <a:pt x="3511296" y="367014"/>
                </a:lnTo>
                <a:lnTo>
                  <a:pt x="3657600" y="435442"/>
                </a:lnTo>
                <a:lnTo>
                  <a:pt x="3803904" y="500071"/>
                </a:lnTo>
                <a:lnTo>
                  <a:pt x="3950208" y="558249"/>
                </a:lnTo>
                <a:lnTo>
                  <a:pt x="4096512" y="607591"/>
                </a:lnTo>
                <a:lnTo>
                  <a:pt x="4242816" y="646072"/>
                </a:lnTo>
                <a:lnTo>
                  <a:pt x="4389120" y="672113"/>
                </a:lnTo>
                <a:lnTo>
                  <a:pt x="4535424" y="684646"/>
                </a:lnTo>
                <a:lnTo>
                  <a:pt x="4681728" y="683157"/>
                </a:lnTo>
                <a:lnTo>
                  <a:pt x="4828032" y="667707"/>
                </a:lnTo>
                <a:lnTo>
                  <a:pt x="4974336" y="638930"/>
                </a:lnTo>
                <a:lnTo>
                  <a:pt x="5120640" y="598006"/>
                </a:lnTo>
                <a:lnTo>
                  <a:pt x="5266944" y="546614"/>
                </a:lnTo>
                <a:lnTo>
                  <a:pt x="5413248" y="486862"/>
                </a:lnTo>
                <a:lnTo>
                  <a:pt x="5559552" y="421203"/>
                </a:lnTo>
                <a:lnTo>
                  <a:pt x="5705856" y="352329"/>
                </a:lnTo>
                <a:lnTo>
                  <a:pt x="5852160" y="283065"/>
                </a:lnTo>
                <a:lnTo>
                  <a:pt x="5852160" y="36346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339840" y="4390119"/>
            <a:ext cx="5852160" cy="2467881"/>
          </a:xfrm>
          <a:custGeom>
            <a:avLst/>
            <a:gdLst/>
            <a:ahLst/>
            <a:cxnLst/>
            <a:rect l="l" t="t" r="r" b="b"/>
            <a:pathLst>
              <a:path w="5852160" h="2467881">
                <a:moveTo>
                  <a:pt x="0" y="2467881"/>
                </a:moveTo>
                <a:lnTo>
                  <a:pt x="0" y="191922"/>
                </a:lnTo>
                <a:lnTo>
                  <a:pt x="146304" y="104615"/>
                </a:lnTo>
                <a:lnTo>
                  <a:pt x="292608" y="40155"/>
                </a:lnTo>
                <a:lnTo>
                  <a:pt x="438912" y="4752"/>
                </a:lnTo>
                <a:lnTo>
                  <a:pt x="585216" y="1813"/>
                </a:lnTo>
                <a:lnTo>
                  <a:pt x="731520" y="31622"/>
                </a:lnTo>
                <a:lnTo>
                  <a:pt x="877824" y="91309"/>
                </a:lnTo>
                <a:lnTo>
                  <a:pt x="1024128" y="175125"/>
                </a:lnTo>
                <a:lnTo>
                  <a:pt x="1170432" y="275001"/>
                </a:lnTo>
                <a:lnTo>
                  <a:pt x="1316736" y="381318"/>
                </a:lnTo>
                <a:lnTo>
                  <a:pt x="1463040" y="483840"/>
                </a:lnTo>
                <a:lnTo>
                  <a:pt x="1609344" y="572695"/>
                </a:lnTo>
                <a:lnTo>
                  <a:pt x="1755648" y="639326"/>
                </a:lnTo>
                <a:lnTo>
                  <a:pt x="1901952" y="677317"/>
                </a:lnTo>
                <a:lnTo>
                  <a:pt x="2048256" y="683010"/>
                </a:lnTo>
                <a:lnTo>
                  <a:pt x="2194560" y="655857"/>
                </a:lnTo>
                <a:lnTo>
                  <a:pt x="2340864" y="598473"/>
                </a:lnTo>
                <a:lnTo>
                  <a:pt x="2487168" y="516383"/>
                </a:lnTo>
                <a:lnTo>
                  <a:pt x="2633472" y="417492"/>
                </a:lnTo>
                <a:lnTo>
                  <a:pt x="2779776" y="311322"/>
                </a:lnTo>
                <a:lnTo>
                  <a:pt x="2926080" y="208096"/>
                </a:lnTo>
                <a:lnTo>
                  <a:pt x="3072384" y="117755"/>
                </a:lnTo>
                <a:lnTo>
                  <a:pt x="3218688" y="48997"/>
                </a:lnTo>
                <a:lnTo>
                  <a:pt x="3364992" y="8444"/>
                </a:lnTo>
                <a:lnTo>
                  <a:pt x="3511296" y="0"/>
                </a:lnTo>
                <a:lnTo>
                  <a:pt x="3657600" y="24478"/>
                </a:lnTo>
                <a:lnTo>
                  <a:pt x="3803904" y="79522"/>
                </a:lnTo>
                <a:lnTo>
                  <a:pt x="3950208" y="159830"/>
                </a:lnTo>
                <a:lnTo>
                  <a:pt x="4096512" y="257671"/>
                </a:lnTo>
                <a:lnTo>
                  <a:pt x="4242816" y="363622"/>
                </a:lnTo>
                <a:lnTo>
                  <a:pt x="4389120" y="467482"/>
                </a:lnTo>
                <a:lnTo>
                  <a:pt x="4535424" y="559249"/>
                </a:lnTo>
                <a:lnTo>
                  <a:pt x="4681728" y="630087"/>
                </a:lnTo>
                <a:lnTo>
                  <a:pt x="4828032" y="673176"/>
                </a:lnTo>
                <a:lnTo>
                  <a:pt x="4974336" y="684365"/>
                </a:lnTo>
                <a:lnTo>
                  <a:pt x="5120640" y="662578"/>
                </a:lnTo>
                <a:lnTo>
                  <a:pt x="5266944" y="609912"/>
                </a:lnTo>
                <a:lnTo>
                  <a:pt x="5413248" y="531439"/>
                </a:lnTo>
                <a:lnTo>
                  <a:pt x="5559552" y="434714"/>
                </a:lnTo>
                <a:lnTo>
                  <a:pt x="5705856" y="329053"/>
                </a:lnTo>
                <a:lnTo>
                  <a:pt x="5852160" y="224629"/>
                </a:lnTo>
                <a:lnTo>
                  <a:pt x="5852160" y="24678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339840" y="5554986"/>
            <a:ext cx="5852160" cy="1303014"/>
          </a:xfrm>
          <a:custGeom>
            <a:avLst/>
            <a:gdLst/>
            <a:ahLst/>
            <a:cxnLst/>
            <a:rect l="l" t="t" r="r" b="b"/>
            <a:pathLst>
              <a:path w="5852160" h="1303014">
                <a:moveTo>
                  <a:pt x="0" y="1303014"/>
                </a:moveTo>
                <a:lnTo>
                  <a:pt x="0" y="462920"/>
                </a:lnTo>
                <a:lnTo>
                  <a:pt x="146304" y="544952"/>
                </a:lnTo>
                <a:lnTo>
                  <a:pt x="292608" y="612069"/>
                </a:lnTo>
                <a:lnTo>
                  <a:pt x="438912" y="659315"/>
                </a:lnTo>
                <a:lnTo>
                  <a:pt x="585216" y="683202"/>
                </a:lnTo>
                <a:lnTo>
                  <a:pt x="731520" y="681968"/>
                </a:lnTo>
                <a:lnTo>
                  <a:pt x="877824" y="655703"/>
                </a:lnTo>
                <a:lnTo>
                  <a:pt x="1024128" y="606347"/>
                </a:lnTo>
                <a:lnTo>
                  <a:pt x="1170432" y="537542"/>
                </a:lnTo>
                <a:lnTo>
                  <a:pt x="1316736" y="454369"/>
                </a:lnTo>
                <a:lnTo>
                  <a:pt x="1463040" y="362966"/>
                </a:lnTo>
                <a:lnTo>
                  <a:pt x="1609344" y="270081"/>
                </a:lnTo>
                <a:lnTo>
                  <a:pt x="1755648" y="182572"/>
                </a:lnTo>
                <a:lnTo>
                  <a:pt x="1901952" y="106897"/>
                </a:lnTo>
                <a:lnTo>
                  <a:pt x="2048256" y="48644"/>
                </a:lnTo>
                <a:lnTo>
                  <a:pt x="2194560" y="12113"/>
                </a:lnTo>
                <a:lnTo>
                  <a:pt x="2340864" y="0"/>
                </a:lnTo>
                <a:lnTo>
                  <a:pt x="2487168" y="13200"/>
                </a:lnTo>
                <a:lnTo>
                  <a:pt x="2633472" y="50737"/>
                </a:lnTo>
                <a:lnTo>
                  <a:pt x="2779776" y="109842"/>
                </a:lnTo>
                <a:lnTo>
                  <a:pt x="2926080" y="186151"/>
                </a:lnTo>
                <a:lnTo>
                  <a:pt x="3072384" y="274031"/>
                </a:lnTo>
                <a:lnTo>
                  <a:pt x="3218688" y="366994"/>
                </a:lnTo>
                <a:lnTo>
                  <a:pt x="3364992" y="458178"/>
                </a:lnTo>
                <a:lnTo>
                  <a:pt x="3511296" y="540852"/>
                </a:lnTo>
                <a:lnTo>
                  <a:pt x="3657600" y="608912"/>
                </a:lnTo>
                <a:lnTo>
                  <a:pt x="3803904" y="657335"/>
                </a:lnTo>
                <a:lnTo>
                  <a:pt x="3950208" y="682546"/>
                </a:lnTo>
                <a:lnTo>
                  <a:pt x="4096512" y="682683"/>
                </a:lnTo>
                <a:lnTo>
                  <a:pt x="4242816" y="657738"/>
                </a:lnTo>
                <a:lnTo>
                  <a:pt x="4389120" y="609550"/>
                </a:lnTo>
                <a:lnTo>
                  <a:pt x="4535424" y="541677"/>
                </a:lnTo>
                <a:lnTo>
                  <a:pt x="4681728" y="459130"/>
                </a:lnTo>
                <a:lnTo>
                  <a:pt x="4828032" y="368003"/>
                </a:lnTo>
                <a:lnTo>
                  <a:pt x="4974336" y="275022"/>
                </a:lnTo>
                <a:lnTo>
                  <a:pt x="5120640" y="187052"/>
                </a:lnTo>
                <a:lnTo>
                  <a:pt x="5266944" y="110585"/>
                </a:lnTo>
                <a:lnTo>
                  <a:pt x="5413248" y="51268"/>
                </a:lnTo>
                <a:lnTo>
                  <a:pt x="5559552" y="13479"/>
                </a:lnTo>
                <a:lnTo>
                  <a:pt x="5705856" y="7"/>
                </a:lnTo>
                <a:lnTo>
                  <a:pt x="5852160" y="11848"/>
                </a:lnTo>
                <a:lnTo>
                  <a:pt x="5852160" y="13030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02266" y="685800"/>
            <a:ext cx="1170432" cy="11704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BIOLOGY PROJECT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Biology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Cell: The Unit of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Structure and function of plant and animal cells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oundRect">
            <a:avLst>
              <a:gd name="adj" fmla="val 600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9861"/>
            <a:ext cx="6096000" cy="4798139"/>
          </a:xfrm>
          <a:custGeom>
            <a:avLst/>
            <a:gdLst/>
            <a:ahLst/>
            <a:cxnLst/>
            <a:rect l="l" t="t" r="r" b="b"/>
            <a:pathLst>
              <a:path w="6096000" h="4798139">
                <a:moveTo>
                  <a:pt x="0" y="4798139"/>
                </a:moveTo>
                <a:lnTo>
                  <a:pt x="0" y="20277"/>
                </a:lnTo>
                <a:lnTo>
                  <a:pt x="152400" y="58942"/>
                </a:lnTo>
                <a:lnTo>
                  <a:pt x="304800" y="113951"/>
                </a:lnTo>
                <a:lnTo>
                  <a:pt x="457200" y="182111"/>
                </a:lnTo>
                <a:lnTo>
                  <a:pt x="609600" y="259463"/>
                </a:lnTo>
                <a:lnTo>
                  <a:pt x="762000" y="341517"/>
                </a:lnTo>
                <a:lnTo>
                  <a:pt x="914400" y="423508"/>
                </a:lnTo>
                <a:lnTo>
                  <a:pt x="1066800" y="500676"/>
                </a:lnTo>
                <a:lnTo>
                  <a:pt x="1219200" y="568541"/>
                </a:lnTo>
                <a:lnTo>
                  <a:pt x="1371600" y="623162"/>
                </a:lnTo>
                <a:lnTo>
                  <a:pt x="1524000" y="661367"/>
                </a:lnTo>
                <a:lnTo>
                  <a:pt x="1676400" y="680939"/>
                </a:lnTo>
                <a:lnTo>
                  <a:pt x="1828800" y="680741"/>
                </a:lnTo>
                <a:lnTo>
                  <a:pt x="1981200" y="660785"/>
                </a:lnTo>
                <a:lnTo>
                  <a:pt x="2133600" y="622229"/>
                </a:lnTo>
                <a:lnTo>
                  <a:pt x="2286000" y="567312"/>
                </a:lnTo>
                <a:lnTo>
                  <a:pt x="2438400" y="499223"/>
                </a:lnTo>
                <a:lnTo>
                  <a:pt x="2590800" y="421914"/>
                </a:lnTo>
                <a:lnTo>
                  <a:pt x="2743200" y="339875"/>
                </a:lnTo>
                <a:lnTo>
                  <a:pt x="2895600" y="257869"/>
                </a:lnTo>
                <a:lnTo>
                  <a:pt x="3048000" y="180656"/>
                </a:lnTo>
                <a:lnTo>
                  <a:pt x="3200400" y="112721"/>
                </a:lnTo>
                <a:lnTo>
                  <a:pt x="3352800" y="58008"/>
                </a:lnTo>
                <a:lnTo>
                  <a:pt x="3505200" y="19692"/>
                </a:lnTo>
                <a:lnTo>
                  <a:pt x="3657600" y="0"/>
                </a:lnTo>
                <a:lnTo>
                  <a:pt x="3810000" y="74"/>
                </a:lnTo>
                <a:lnTo>
                  <a:pt x="3962400" y="19910"/>
                </a:lnTo>
                <a:lnTo>
                  <a:pt x="4114800" y="58356"/>
                </a:lnTo>
                <a:lnTo>
                  <a:pt x="4267200" y="113180"/>
                </a:lnTo>
                <a:lnTo>
                  <a:pt x="4419600" y="181199"/>
                </a:lnTo>
                <a:lnTo>
                  <a:pt x="4572000" y="258464"/>
                </a:lnTo>
                <a:lnTo>
                  <a:pt x="4724400" y="340489"/>
                </a:lnTo>
                <a:lnTo>
                  <a:pt x="4876800" y="422510"/>
                </a:lnTo>
                <a:lnTo>
                  <a:pt x="5029200" y="499767"/>
                </a:lnTo>
                <a:lnTo>
                  <a:pt x="5181600" y="567772"/>
                </a:lnTo>
                <a:lnTo>
                  <a:pt x="5334000" y="622579"/>
                </a:lnTo>
                <a:lnTo>
                  <a:pt x="5486400" y="661004"/>
                </a:lnTo>
                <a:lnTo>
                  <a:pt x="5638800" y="680816"/>
                </a:lnTo>
                <a:lnTo>
                  <a:pt x="5791200" y="680866"/>
                </a:lnTo>
                <a:lnTo>
                  <a:pt x="5943600" y="661151"/>
                </a:lnTo>
                <a:lnTo>
                  <a:pt x="6096000" y="622814"/>
                </a:lnTo>
                <a:lnTo>
                  <a:pt x="6096000" y="47981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432"/>
            <a:ext cx="6096000" cy="3634568"/>
          </a:xfrm>
          <a:custGeom>
            <a:avLst/>
            <a:gdLst/>
            <a:ahLst/>
            <a:cxnLst/>
            <a:rect l="l" t="t" r="r" b="b"/>
            <a:pathLst>
              <a:path w="6096000" h="3634568">
                <a:moveTo>
                  <a:pt x="0" y="3634568"/>
                </a:moveTo>
                <a:lnTo>
                  <a:pt x="0" y="404337"/>
                </a:lnTo>
                <a:lnTo>
                  <a:pt x="152400" y="290535"/>
                </a:lnTo>
                <a:lnTo>
                  <a:pt x="304800" y="182482"/>
                </a:lnTo>
                <a:lnTo>
                  <a:pt x="457200" y="92084"/>
                </a:lnTo>
                <a:lnTo>
                  <a:pt x="609600" y="29298"/>
                </a:lnTo>
                <a:lnTo>
                  <a:pt x="762000" y="1042"/>
                </a:lnTo>
                <a:lnTo>
                  <a:pt x="914400" y="10428"/>
                </a:lnTo>
                <a:lnTo>
                  <a:pt x="1066800" y="56423"/>
                </a:lnTo>
                <a:lnTo>
                  <a:pt x="1219200" y="133959"/>
                </a:lnTo>
                <a:lnTo>
                  <a:pt x="1371600" y="234495"/>
                </a:lnTo>
                <a:lnTo>
                  <a:pt x="1524000" y="346954"/>
                </a:lnTo>
                <a:lnTo>
                  <a:pt x="1676400" y="458948"/>
                </a:lnTo>
                <a:lnTo>
                  <a:pt x="1828800" y="558138"/>
                </a:lnTo>
                <a:lnTo>
                  <a:pt x="1981200" y="633597"/>
                </a:lnTo>
                <a:lnTo>
                  <a:pt x="2133600" y="677012"/>
                </a:lnTo>
                <a:lnTo>
                  <a:pt x="2286000" y="683600"/>
                </a:lnTo>
                <a:lnTo>
                  <a:pt x="2438400" y="652635"/>
                </a:lnTo>
                <a:lnTo>
                  <a:pt x="2590800" y="587528"/>
                </a:lnTo>
                <a:lnTo>
                  <a:pt x="2743200" y="495452"/>
                </a:lnTo>
                <a:lnTo>
                  <a:pt x="2895600" y="386552"/>
                </a:lnTo>
                <a:lnTo>
                  <a:pt x="3048000" y="272823"/>
                </a:lnTo>
                <a:lnTo>
                  <a:pt x="3200400" y="166795"/>
                </a:lnTo>
                <a:lnTo>
                  <a:pt x="3352800" y="80150"/>
                </a:lnTo>
                <a:lnTo>
                  <a:pt x="3505200" y="22432"/>
                </a:lnTo>
                <a:lnTo>
                  <a:pt x="3657600" y="0"/>
                </a:lnTo>
                <a:lnTo>
                  <a:pt x="3810000" y="15325"/>
                </a:lnTo>
                <a:lnTo>
                  <a:pt x="3962400" y="66720"/>
                </a:lnTo>
                <a:lnTo>
                  <a:pt x="4114800" y="148521"/>
                </a:lnTo>
                <a:lnTo>
                  <a:pt x="4267200" y="251718"/>
                </a:lnTo>
                <a:lnTo>
                  <a:pt x="4419600" y="364941"/>
                </a:lnTo>
                <a:lnTo>
                  <a:pt x="4572000" y="475717"/>
                </a:lnTo>
                <a:lnTo>
                  <a:pt x="4724400" y="571842"/>
                </a:lnTo>
                <a:lnTo>
                  <a:pt x="4876800" y="642726"/>
                </a:lnTo>
                <a:lnTo>
                  <a:pt x="5029200" y="680560"/>
                </a:lnTo>
                <a:lnTo>
                  <a:pt x="5181600" y="681176"/>
                </a:lnTo>
                <a:lnTo>
                  <a:pt x="5334000" y="644507"/>
                </a:lnTo>
                <a:lnTo>
                  <a:pt x="5486400" y="574591"/>
                </a:lnTo>
                <a:lnTo>
                  <a:pt x="5638800" y="479132"/>
                </a:lnTo>
                <a:lnTo>
                  <a:pt x="5791200" y="368645"/>
                </a:lnTo>
                <a:lnTo>
                  <a:pt x="5943600" y="255304"/>
                </a:lnTo>
                <a:lnTo>
                  <a:pt x="6096000" y="151593"/>
                </a:lnTo>
                <a:lnTo>
                  <a:pt x="6096000" y="36345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582"/>
            <a:ext cx="6096000" cy="2468418"/>
          </a:xfrm>
          <a:custGeom>
            <a:avLst/>
            <a:gdLst/>
            <a:ahLst/>
            <a:cxnLst/>
            <a:rect l="l" t="t" r="r" b="b"/>
            <a:pathLst>
              <a:path w="6096000" h="2468418">
                <a:moveTo>
                  <a:pt x="0" y="2468418"/>
                </a:moveTo>
                <a:lnTo>
                  <a:pt x="0" y="1418"/>
                </a:lnTo>
                <a:lnTo>
                  <a:pt x="152400" y="22049"/>
                </a:lnTo>
                <a:lnTo>
                  <a:pt x="304800" y="64151"/>
                </a:lnTo>
                <a:lnTo>
                  <a:pt x="457200" y="124901"/>
                </a:lnTo>
                <a:lnTo>
                  <a:pt x="609600" y="200230"/>
                </a:lnTo>
                <a:lnTo>
                  <a:pt x="762000" y="285088"/>
                </a:lnTo>
                <a:lnTo>
                  <a:pt x="914400" y="373789"/>
                </a:lnTo>
                <a:lnTo>
                  <a:pt x="1066800" y="460390"/>
                </a:lnTo>
                <a:lnTo>
                  <a:pt x="1219200" y="539086"/>
                </a:lnTo>
                <a:lnTo>
                  <a:pt x="1371600" y="604604"/>
                </a:lnTo>
                <a:lnTo>
                  <a:pt x="1524000" y="652553"/>
                </a:lnTo>
                <a:lnTo>
                  <a:pt x="1676400" y="679721"/>
                </a:lnTo>
                <a:lnTo>
                  <a:pt x="1828800" y="684286"/>
                </a:lnTo>
                <a:lnTo>
                  <a:pt x="1981200" y="665943"/>
                </a:lnTo>
                <a:lnTo>
                  <a:pt x="2133600" y="625921"/>
                </a:lnTo>
                <a:lnTo>
                  <a:pt x="2286000" y="566901"/>
                </a:lnTo>
                <a:lnTo>
                  <a:pt x="2438400" y="492840"/>
                </a:lnTo>
                <a:lnTo>
                  <a:pt x="2590800" y="408699"/>
                </a:lnTo>
                <a:lnTo>
                  <a:pt x="2743200" y="320118"/>
                </a:lnTo>
                <a:lnTo>
                  <a:pt x="2895600" y="233033"/>
                </a:lnTo>
                <a:lnTo>
                  <a:pt x="3048000" y="153280"/>
                </a:lnTo>
                <a:lnTo>
                  <a:pt x="3200400" y="86203"/>
                </a:lnTo>
                <a:lnTo>
                  <a:pt x="3352800" y="36296"/>
                </a:lnTo>
                <a:lnTo>
                  <a:pt x="3505200" y="6906"/>
                </a:lnTo>
                <a:lnTo>
                  <a:pt x="3657600" y="0"/>
                </a:lnTo>
                <a:lnTo>
                  <a:pt x="3810000" y="16043"/>
                </a:lnTo>
                <a:lnTo>
                  <a:pt x="3962400" y="53958"/>
                </a:lnTo>
                <a:lnTo>
                  <a:pt x="4114800" y="111205"/>
                </a:lnTo>
                <a:lnTo>
                  <a:pt x="4267200" y="183948"/>
                </a:lnTo>
                <a:lnTo>
                  <a:pt x="4419600" y="267312"/>
                </a:lnTo>
                <a:lnTo>
                  <a:pt x="4572000" y="355710"/>
                </a:lnTo>
                <a:lnTo>
                  <a:pt x="4724400" y="443219"/>
                </a:lnTo>
                <a:lnTo>
                  <a:pt x="4876800" y="523974"/>
                </a:lnTo>
                <a:lnTo>
                  <a:pt x="5029200" y="592564"/>
                </a:lnTo>
                <a:lnTo>
                  <a:pt x="5181600" y="644392"/>
                </a:lnTo>
                <a:lnTo>
                  <a:pt x="5334000" y="675985"/>
                </a:lnTo>
                <a:lnTo>
                  <a:pt x="5486400" y="685226"/>
                </a:lnTo>
                <a:lnTo>
                  <a:pt x="5638800" y="671496"/>
                </a:lnTo>
                <a:lnTo>
                  <a:pt x="5791200" y="635714"/>
                </a:lnTo>
                <a:lnTo>
                  <a:pt x="5943600" y="580279"/>
                </a:lnTo>
                <a:lnTo>
                  <a:pt x="6096000" y="508906"/>
                </a:lnTo>
                <a:lnTo>
                  <a:pt x="6096000" y="24684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030"/>
            <a:ext cx="6096000" cy="1302970"/>
          </a:xfrm>
          <a:custGeom>
            <a:avLst/>
            <a:gdLst/>
            <a:ahLst/>
            <a:cxnLst/>
            <a:rect l="l" t="t" r="r" b="b"/>
            <a:pathLst>
              <a:path w="6096000" h="1302970">
                <a:moveTo>
                  <a:pt x="0" y="1302970"/>
                </a:moveTo>
                <a:lnTo>
                  <a:pt x="0" y="378167"/>
                </a:lnTo>
                <a:lnTo>
                  <a:pt x="152400" y="479318"/>
                </a:lnTo>
                <a:lnTo>
                  <a:pt x="304800" y="567780"/>
                </a:lnTo>
                <a:lnTo>
                  <a:pt x="457200" y="635324"/>
                </a:lnTo>
                <a:lnTo>
                  <a:pt x="609600" y="675671"/>
                </a:lnTo>
                <a:lnTo>
                  <a:pt x="762000" y="685068"/>
                </a:lnTo>
                <a:lnTo>
                  <a:pt x="914400" y="662641"/>
                </a:lnTo>
                <a:lnTo>
                  <a:pt x="1066800" y="610477"/>
                </a:lnTo>
                <a:lnTo>
                  <a:pt x="1219200" y="533425"/>
                </a:lnTo>
                <a:lnTo>
                  <a:pt x="1371600" y="438651"/>
                </a:lnTo>
                <a:lnTo>
                  <a:pt x="1524000" y="334968"/>
                </a:lnTo>
                <a:lnTo>
                  <a:pt x="1676400" y="232019"/>
                </a:lnTo>
                <a:lnTo>
                  <a:pt x="1828800" y="139375"/>
                </a:lnTo>
                <a:lnTo>
                  <a:pt x="1981200" y="65654"/>
                </a:lnTo>
                <a:lnTo>
                  <a:pt x="2133600" y="17709"/>
                </a:lnTo>
                <a:lnTo>
                  <a:pt x="2286000" y="0"/>
                </a:lnTo>
                <a:lnTo>
                  <a:pt x="2438400" y="14173"/>
                </a:lnTo>
                <a:lnTo>
                  <a:pt x="2590800" y="58911"/>
                </a:lnTo>
                <a:lnTo>
                  <a:pt x="2743200" y="130053"/>
                </a:lnTo>
                <a:lnTo>
                  <a:pt x="2895600" y="220983"/>
                </a:lnTo>
                <a:lnTo>
                  <a:pt x="3048000" y="323246"/>
                </a:lnTo>
                <a:lnTo>
                  <a:pt x="3200400" y="427332"/>
                </a:lnTo>
                <a:lnTo>
                  <a:pt x="3352800" y="523562"/>
                </a:lnTo>
                <a:lnTo>
                  <a:pt x="3505200" y="602987"/>
                </a:lnTo>
                <a:lnTo>
                  <a:pt x="3657600" y="658221"/>
                </a:lnTo>
                <a:lnTo>
                  <a:pt x="3810000" y="684128"/>
                </a:lnTo>
                <a:lnTo>
                  <a:pt x="3962400" y="678299"/>
                </a:lnTo>
                <a:lnTo>
                  <a:pt x="4114800" y="641276"/>
                </a:lnTo>
                <a:lnTo>
                  <a:pt x="4267200" y="576502"/>
                </a:lnTo>
                <a:lnTo>
                  <a:pt x="4419600" y="489999"/>
                </a:lnTo>
                <a:lnTo>
                  <a:pt x="4572000" y="389814"/>
                </a:lnTo>
                <a:lnTo>
                  <a:pt x="4724400" y="285260"/>
                </a:lnTo>
                <a:lnTo>
                  <a:pt x="4876800" y="186062"/>
                </a:lnTo>
                <a:lnTo>
                  <a:pt x="5029200" y="101445"/>
                </a:lnTo>
                <a:lnTo>
                  <a:pt x="5181600" y="39276"/>
                </a:lnTo>
                <a:lnTo>
                  <a:pt x="5334000" y="5337"/>
                </a:lnTo>
                <a:lnTo>
                  <a:pt x="5486400" y="2784"/>
                </a:lnTo>
                <a:lnTo>
                  <a:pt x="5638800" y="31855"/>
                </a:lnTo>
                <a:lnTo>
                  <a:pt x="5791200" y="89845"/>
                </a:lnTo>
                <a:lnTo>
                  <a:pt x="5943600" y="171364"/>
                </a:lnTo>
                <a:lnTo>
                  <a:pt x="6096000" y="268829"/>
                </a:lnTo>
                <a:lnTo>
                  <a:pt x="6096000" y="13029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chemeClr val="tx1"/>
                </a:solidFill>
                <a:latin typeface="+mj-lt"/>
              </a:rPr>
              <a:t>A cell is the smallest structural and functional unit of life; every living thing is made of one or more cells.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Plant and animal cells share a nucleus, cytoplasm and cell membrane. Plant cells also have a cell wall, chloroplasts and a large vacuole.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cells?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8264"/>
            <a:ext cx="6096000" cy="4799736"/>
          </a:xfrm>
          <a:custGeom>
            <a:avLst/>
            <a:gdLst/>
            <a:ahLst/>
            <a:cxnLst/>
            <a:rect l="l" t="t" r="r" b="b"/>
            <a:pathLst>
              <a:path w="6096000" h="4799736">
                <a:moveTo>
                  <a:pt x="0" y="4799736"/>
                </a:moveTo>
                <a:lnTo>
                  <a:pt x="0" y="676639"/>
                </a:lnTo>
                <a:lnTo>
                  <a:pt x="152400" y="682913"/>
                </a:lnTo>
                <a:lnTo>
                  <a:pt x="304800" y="652600"/>
                </a:lnTo>
                <a:lnTo>
                  <a:pt x="457200" y="588952"/>
                </a:lnTo>
                <a:lnTo>
                  <a:pt x="609600" y="498802"/>
                </a:lnTo>
                <a:lnTo>
                  <a:pt x="762000" y="391826"/>
                </a:lnTo>
                <a:lnTo>
                  <a:pt x="914400" y="279506"/>
                </a:lnTo>
                <a:lnTo>
                  <a:pt x="1066800" y="173897"/>
                </a:lnTo>
                <a:lnTo>
                  <a:pt x="1219200" y="86336"/>
                </a:lnTo>
                <a:lnTo>
                  <a:pt x="1371600" y="26219"/>
                </a:lnTo>
                <a:lnTo>
                  <a:pt x="1524000" y="0"/>
                </a:lnTo>
                <a:lnTo>
                  <a:pt x="1676400" y="10493"/>
                </a:lnTo>
                <a:lnTo>
                  <a:pt x="1828800" y="56572"/>
                </a:lnTo>
                <a:lnTo>
                  <a:pt x="1981200" y="133291"/>
                </a:lnTo>
                <a:lnTo>
                  <a:pt x="2133600" y="232414"/>
                </a:lnTo>
                <a:lnTo>
                  <a:pt x="2286000" y="343304"/>
                </a:lnTo>
                <a:lnTo>
                  <a:pt x="2438400" y="454058"/>
                </a:lnTo>
                <a:lnTo>
                  <a:pt x="2590800" y="552788"/>
                </a:lnTo>
                <a:lnTo>
                  <a:pt x="2743200" y="628898"/>
                </a:lnTo>
                <a:lnTo>
                  <a:pt x="2895600" y="674217"/>
                </a:lnTo>
                <a:lnTo>
                  <a:pt x="3048000" y="683882"/>
                </a:lnTo>
                <a:lnTo>
                  <a:pt x="3200400" y="656856"/>
                </a:lnTo>
                <a:lnTo>
                  <a:pt x="3352800" y="596039"/>
                </a:lnTo>
                <a:lnTo>
                  <a:pt x="3505200" y="507959"/>
                </a:lnTo>
                <a:lnTo>
                  <a:pt x="3657600" y="402070"/>
                </a:lnTo>
                <a:lnTo>
                  <a:pt x="3810000" y="289737"/>
                </a:lnTo>
                <a:lnTo>
                  <a:pt x="3962400" y="183018"/>
                </a:lnTo>
                <a:lnTo>
                  <a:pt x="4114800" y="93366"/>
                </a:lnTo>
                <a:lnTo>
                  <a:pt x="4267200" y="30405"/>
                </a:lnTo>
                <a:lnTo>
                  <a:pt x="4419600" y="893"/>
                </a:lnTo>
                <a:lnTo>
                  <a:pt x="4572000" y="7997"/>
                </a:lnTo>
                <a:lnTo>
                  <a:pt x="4724400" y="50954"/>
                </a:lnTo>
                <a:lnTo>
                  <a:pt x="4876800" y="125154"/>
                </a:lnTo>
                <a:lnTo>
                  <a:pt x="5029200" y="222633"/>
                </a:lnTo>
                <a:lnTo>
                  <a:pt x="5181600" y="332928"/>
                </a:lnTo>
                <a:lnTo>
                  <a:pt x="5334000" y="444200"/>
                </a:lnTo>
                <a:lnTo>
                  <a:pt x="5486400" y="544507"/>
                </a:lnTo>
                <a:lnTo>
                  <a:pt x="5638800" y="623082"/>
                </a:lnTo>
                <a:lnTo>
                  <a:pt x="5791200" y="671491"/>
                </a:lnTo>
                <a:lnTo>
                  <a:pt x="5943600" y="684539"/>
                </a:lnTo>
                <a:lnTo>
                  <a:pt x="6096000" y="660824"/>
                </a:lnTo>
                <a:lnTo>
                  <a:pt x="6096000" y="47997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4157"/>
            <a:ext cx="6096000" cy="3633843"/>
          </a:xfrm>
          <a:custGeom>
            <a:avLst/>
            <a:gdLst/>
            <a:ahLst/>
            <a:cxnLst/>
            <a:rect l="l" t="t" r="r" b="b"/>
            <a:pathLst>
              <a:path w="6096000" h="3633843">
                <a:moveTo>
                  <a:pt x="0" y="3633843"/>
                </a:moveTo>
                <a:lnTo>
                  <a:pt x="0" y="50749"/>
                </a:lnTo>
                <a:lnTo>
                  <a:pt x="152400" y="8428"/>
                </a:lnTo>
                <a:lnTo>
                  <a:pt x="304800" y="444"/>
                </a:lnTo>
                <a:lnTo>
                  <a:pt x="457200" y="27620"/>
                </a:lnTo>
                <a:lnTo>
                  <a:pt x="609600" y="87157"/>
                </a:lnTo>
                <a:lnTo>
                  <a:pt x="762000" y="172927"/>
                </a:lnTo>
                <a:lnTo>
                  <a:pt x="914400" y="276101"/>
                </a:lnTo>
                <a:lnTo>
                  <a:pt x="1066800" y="386059"/>
                </a:lnTo>
                <a:lnTo>
                  <a:pt x="1219200" y="491482"/>
                </a:lnTo>
                <a:lnTo>
                  <a:pt x="1371600" y="581518"/>
                </a:lnTo>
                <a:lnTo>
                  <a:pt x="1524000" y="646899"/>
                </a:lnTo>
                <a:lnTo>
                  <a:pt x="1676400" y="680895"/>
                </a:lnTo>
                <a:lnTo>
                  <a:pt x="1828800" y="680007"/>
                </a:lnTo>
                <a:lnTo>
                  <a:pt x="1981200" y="644326"/>
                </a:lnTo>
                <a:lnTo>
                  <a:pt x="2133600" y="577524"/>
                </a:lnTo>
                <a:lnTo>
                  <a:pt x="2286000" y="486479"/>
                </a:lnTo>
                <a:lnTo>
                  <a:pt x="2438400" y="380562"/>
                </a:lnTo>
                <a:lnTo>
                  <a:pt x="2590800" y="270676"/>
                </a:lnTo>
                <a:lnTo>
                  <a:pt x="2743200" y="168132"/>
                </a:lnTo>
                <a:lnTo>
                  <a:pt x="2895600" y="83485"/>
                </a:lnTo>
                <a:lnTo>
                  <a:pt x="3048000" y="25450"/>
                </a:lnTo>
                <a:lnTo>
                  <a:pt x="3200400" y="0"/>
                </a:lnTo>
                <a:lnTo>
                  <a:pt x="3352800" y="9754"/>
                </a:lnTo>
                <a:lnTo>
                  <a:pt x="3505200" y="53709"/>
                </a:lnTo>
                <a:lnTo>
                  <a:pt x="3657600" y="127340"/>
                </a:lnTo>
                <a:lnTo>
                  <a:pt x="3810000" y="223068"/>
                </a:lnTo>
                <a:lnTo>
                  <a:pt x="3962400" y="331038"/>
                </a:lnTo>
                <a:lnTo>
                  <a:pt x="4114800" y="440138"/>
                </a:lnTo>
                <a:lnTo>
                  <a:pt x="4267200" y="539135"/>
                </a:lnTo>
                <a:lnTo>
                  <a:pt x="4419600" y="617841"/>
                </a:lnTo>
                <a:lnTo>
                  <a:pt x="4572000" y="668152"/>
                </a:lnTo>
                <a:lnTo>
                  <a:pt x="4724400" y="684891"/>
                </a:lnTo>
                <a:lnTo>
                  <a:pt x="4876800" y="666334"/>
                </a:lnTo>
                <a:lnTo>
                  <a:pt x="5029200" y="614392"/>
                </a:lnTo>
                <a:lnTo>
                  <a:pt x="5181600" y="534410"/>
                </a:lnTo>
                <a:lnTo>
                  <a:pt x="5334000" y="434623"/>
                </a:lnTo>
                <a:lnTo>
                  <a:pt x="5486400" y="325302"/>
                </a:lnTo>
                <a:lnTo>
                  <a:pt x="5638800" y="217700"/>
                </a:lnTo>
                <a:lnTo>
                  <a:pt x="5791200" y="122893"/>
                </a:lnTo>
                <a:lnTo>
                  <a:pt x="5943600" y="50641"/>
                </a:lnTo>
                <a:lnTo>
                  <a:pt x="6096000" y="8381"/>
                </a:lnTo>
                <a:lnTo>
                  <a:pt x="6096000" y="36338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611"/>
            <a:ext cx="6096000" cy="2468389"/>
          </a:xfrm>
          <a:custGeom>
            <a:avLst/>
            <a:gdLst/>
            <a:ahLst/>
            <a:cxnLst/>
            <a:rect l="l" t="t" r="r" b="b"/>
            <a:pathLst>
              <a:path w="6096000" h="2468389">
                <a:moveTo>
                  <a:pt x="0" y="2468389"/>
                </a:moveTo>
                <a:lnTo>
                  <a:pt x="0" y="558598"/>
                </a:lnTo>
                <a:lnTo>
                  <a:pt x="152400" y="611669"/>
                </a:lnTo>
                <a:lnTo>
                  <a:pt x="304800" y="651651"/>
                </a:lnTo>
                <a:lnTo>
                  <a:pt x="457200" y="676601"/>
                </a:lnTo>
                <a:lnTo>
                  <a:pt x="609600" y="685305"/>
                </a:lnTo>
                <a:lnTo>
                  <a:pt x="762000" y="677341"/>
                </a:lnTo>
                <a:lnTo>
                  <a:pt x="914400" y="653095"/>
                </a:lnTo>
                <a:lnTo>
                  <a:pt x="1066800" y="613747"/>
                </a:lnTo>
                <a:lnTo>
                  <a:pt x="1219200" y="561208"/>
                </a:lnTo>
                <a:lnTo>
                  <a:pt x="1371600" y="498034"/>
                </a:lnTo>
                <a:lnTo>
                  <a:pt x="1524000" y="427295"/>
                </a:lnTo>
                <a:lnTo>
                  <a:pt x="1676400" y="352429"/>
                </a:lnTo>
                <a:lnTo>
                  <a:pt x="1828800" y="277076"/>
                </a:lnTo>
                <a:lnTo>
                  <a:pt x="1981200" y="204899"/>
                </a:lnTo>
                <a:lnTo>
                  <a:pt x="2133600" y="139407"/>
                </a:lnTo>
                <a:lnTo>
                  <a:pt x="2286000" y="83783"/>
                </a:lnTo>
                <a:lnTo>
                  <a:pt x="2438400" y="40730"/>
                </a:lnTo>
                <a:lnTo>
                  <a:pt x="2590800" y="12343"/>
                </a:lnTo>
                <a:lnTo>
                  <a:pt x="2743200" y="0"/>
                </a:lnTo>
                <a:lnTo>
                  <a:pt x="2895600" y="4302"/>
                </a:lnTo>
                <a:lnTo>
                  <a:pt x="3048000" y="25040"/>
                </a:lnTo>
                <a:lnTo>
                  <a:pt x="3200400" y="61205"/>
                </a:lnTo>
                <a:lnTo>
                  <a:pt x="3352800" y="111040"/>
                </a:lnTo>
                <a:lnTo>
                  <a:pt x="3505200" y="172122"/>
                </a:lnTo>
                <a:lnTo>
                  <a:pt x="3657600" y="241482"/>
                </a:lnTo>
                <a:lnTo>
                  <a:pt x="3810000" y="315747"/>
                </a:lnTo>
                <a:lnTo>
                  <a:pt x="3962400" y="391309"/>
                </a:lnTo>
                <a:lnTo>
                  <a:pt x="4114800" y="464494"/>
                </a:lnTo>
                <a:lnTo>
                  <a:pt x="4267200" y="531744"/>
                </a:lnTo>
                <a:lnTo>
                  <a:pt x="4419600" y="589791"/>
                </a:lnTo>
                <a:lnTo>
                  <a:pt x="4572000" y="635812"/>
                </a:lnTo>
                <a:lnTo>
                  <a:pt x="4724400" y="667570"/>
                </a:lnTo>
                <a:lnTo>
                  <a:pt x="4876800" y="683522"/>
                </a:lnTo>
                <a:lnTo>
                  <a:pt x="5029200" y="682892"/>
                </a:lnTo>
                <a:lnTo>
                  <a:pt x="5181600" y="665712"/>
                </a:lnTo>
                <a:lnTo>
                  <a:pt x="5334000" y="632815"/>
                </a:lnTo>
                <a:lnTo>
                  <a:pt x="5486400" y="585801"/>
                </a:lnTo>
                <a:lnTo>
                  <a:pt x="5638800" y="526956"/>
                </a:lnTo>
                <a:lnTo>
                  <a:pt x="5791200" y="459140"/>
                </a:lnTo>
                <a:lnTo>
                  <a:pt x="5943600" y="385649"/>
                </a:lnTo>
                <a:lnTo>
                  <a:pt x="6096000" y="310057"/>
                </a:lnTo>
                <a:lnTo>
                  <a:pt x="6096000" y="24683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185"/>
            <a:ext cx="6096000" cy="1302815"/>
          </a:xfrm>
          <a:custGeom>
            <a:avLst/>
            <a:gdLst/>
            <a:ahLst/>
            <a:cxnLst/>
            <a:rect l="l" t="t" r="r" b="b"/>
            <a:pathLst>
              <a:path w="6096000" h="1302815">
                <a:moveTo>
                  <a:pt x="0" y="1302815"/>
                </a:moveTo>
                <a:lnTo>
                  <a:pt x="0" y="684740"/>
                </a:lnTo>
                <a:lnTo>
                  <a:pt x="152400" y="672460"/>
                </a:lnTo>
                <a:lnTo>
                  <a:pt x="304800" y="646095"/>
                </a:lnTo>
                <a:lnTo>
                  <a:pt x="457200" y="606772"/>
                </a:lnTo>
                <a:lnTo>
                  <a:pt x="609600" y="556170"/>
                </a:lnTo>
                <a:lnTo>
                  <a:pt x="762000" y="496450"/>
                </a:lnTo>
                <a:lnTo>
                  <a:pt x="914400" y="430164"/>
                </a:lnTo>
                <a:lnTo>
                  <a:pt x="1066800" y="360141"/>
                </a:lnTo>
                <a:lnTo>
                  <a:pt x="1219200" y="289373"/>
                </a:lnTo>
                <a:lnTo>
                  <a:pt x="1371600" y="220883"/>
                </a:lnTo>
                <a:lnTo>
                  <a:pt x="1524000" y="157595"/>
                </a:lnTo>
                <a:lnTo>
                  <a:pt x="1676400" y="102213"/>
                </a:lnTo>
                <a:lnTo>
                  <a:pt x="1828800" y="57103"/>
                </a:lnTo>
                <a:lnTo>
                  <a:pt x="1981200" y="24190"/>
                </a:lnTo>
                <a:lnTo>
                  <a:pt x="2133600" y="4881"/>
                </a:lnTo>
                <a:lnTo>
                  <a:pt x="2286000" y="0"/>
                </a:lnTo>
                <a:lnTo>
                  <a:pt x="2438400" y="9756"/>
                </a:lnTo>
                <a:lnTo>
                  <a:pt x="2590800" y="33732"/>
                </a:lnTo>
                <a:lnTo>
                  <a:pt x="2743200" y="70904"/>
                </a:lnTo>
                <a:lnTo>
                  <a:pt x="2895600" y="119685"/>
                </a:lnTo>
                <a:lnTo>
                  <a:pt x="3048000" y="177991"/>
                </a:lnTo>
                <a:lnTo>
                  <a:pt x="3200400" y="243331"/>
                </a:lnTo>
                <a:lnTo>
                  <a:pt x="3352800" y="312915"/>
                </a:lnTo>
                <a:lnTo>
                  <a:pt x="3505200" y="383771"/>
                </a:lnTo>
                <a:lnTo>
                  <a:pt x="3657600" y="452873"/>
                </a:lnTo>
                <a:lnTo>
                  <a:pt x="3810000" y="517269"/>
                </a:lnTo>
                <a:lnTo>
                  <a:pt x="3962400" y="574209"/>
                </a:lnTo>
                <a:lnTo>
                  <a:pt x="4114800" y="621260"/>
                </a:lnTo>
                <a:lnTo>
                  <a:pt x="4267200" y="656414"/>
                </a:lnTo>
                <a:lnTo>
                  <a:pt x="4419600" y="678168"/>
                </a:lnTo>
                <a:lnTo>
                  <a:pt x="4572000" y="685595"/>
                </a:lnTo>
                <a:lnTo>
                  <a:pt x="4724400" y="678375"/>
                </a:lnTo>
                <a:lnTo>
                  <a:pt x="4876800" y="656819"/>
                </a:lnTo>
                <a:lnTo>
                  <a:pt x="5029200" y="621846"/>
                </a:lnTo>
                <a:lnTo>
                  <a:pt x="5181600" y="574950"/>
                </a:lnTo>
                <a:lnTo>
                  <a:pt x="5334000" y="518134"/>
                </a:lnTo>
                <a:lnTo>
                  <a:pt x="5486400" y="453825"/>
                </a:lnTo>
                <a:lnTo>
                  <a:pt x="5638800" y="384770"/>
                </a:lnTo>
                <a:lnTo>
                  <a:pt x="5791200" y="313918"/>
                </a:lnTo>
                <a:lnTo>
                  <a:pt x="5943600" y="244294"/>
                </a:lnTo>
                <a:lnTo>
                  <a:pt x="6096000" y="178874"/>
                </a:lnTo>
                <a:lnTo>
                  <a:pt x="6096000" y="13028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Nucleus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centre with genetic material.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Mitochondria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Powerhouse that releases energy.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Cell membrane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Controls what enters and leaves.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Peel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Onion skin layer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drop of iodine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Cover slip on slide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 the microscope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Viewing cells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Plant cell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Animal cell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Cell wall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Chloroplast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Vacuole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Large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or none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Plant vs animal cell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747"/>
            <a:ext cx="6096000" cy="4800253"/>
          </a:xfrm>
          <a:custGeom>
            <a:avLst/>
            <a:gdLst/>
            <a:ahLst/>
            <a:cxnLst/>
            <a:rect l="l" t="t" r="r" b="b"/>
            <a:pathLst>
              <a:path w="6096000" h="4800253">
                <a:moveTo>
                  <a:pt x="0" y="4800253"/>
                </a:moveTo>
                <a:lnTo>
                  <a:pt x="0" y="23188"/>
                </a:lnTo>
                <a:lnTo>
                  <a:pt x="152400" y="0"/>
                </a:lnTo>
                <a:lnTo>
                  <a:pt x="304800" y="13267"/>
                </a:lnTo>
                <a:lnTo>
                  <a:pt x="457200" y="61577"/>
                </a:lnTo>
                <a:lnTo>
                  <a:pt x="609600" y="139790"/>
                </a:lnTo>
                <a:lnTo>
                  <a:pt x="762000" y="239581"/>
                </a:lnTo>
                <a:lnTo>
                  <a:pt x="914400" y="350330"/>
                </a:lnTo>
                <a:lnTo>
                  <a:pt x="1066800" y="460252"/>
                </a:lnTo>
                <a:lnTo>
                  <a:pt x="1219200" y="557648"/>
                </a:lnTo>
                <a:lnTo>
                  <a:pt x="1371600" y="632153"/>
                </a:lnTo>
                <a:lnTo>
                  <a:pt x="1524000" y="675839"/>
                </a:lnTo>
                <a:lnTo>
                  <a:pt x="1676400" y="684055"/>
                </a:lnTo>
                <a:lnTo>
                  <a:pt x="1828800" y="655928"/>
                </a:lnTo>
                <a:lnTo>
                  <a:pt x="1981200" y="594451"/>
                </a:lnTo>
                <a:lnTo>
                  <a:pt x="2133600" y="506167"/>
                </a:lnTo>
                <a:lnTo>
                  <a:pt x="2286000" y="400471"/>
                </a:lnTo>
                <a:lnTo>
                  <a:pt x="2438400" y="288610"/>
                </a:lnTo>
                <a:lnTo>
                  <a:pt x="2590800" y="182491"/>
                </a:lnTo>
                <a:lnTo>
                  <a:pt x="2743200" y="93405"/>
                </a:lnTo>
                <a:lnTo>
                  <a:pt x="2895600" y="30835"/>
                </a:lnTo>
                <a:lnTo>
                  <a:pt x="3048000" y="1438"/>
                </a:lnTo>
                <a:lnTo>
                  <a:pt x="3200400" y="8343"/>
                </a:lnTo>
                <a:lnTo>
                  <a:pt x="3352800" y="50816"/>
                </a:lnTo>
                <a:lnTo>
                  <a:pt x="3505200" y="124335"/>
                </a:lnTo>
                <a:lnTo>
                  <a:pt x="3657600" y="221078"/>
                </a:lnTo>
                <a:lnTo>
                  <a:pt x="3810000" y="330749"/>
                </a:lnTo>
                <a:lnTo>
                  <a:pt x="3962400" y="441676"/>
                </a:lnTo>
                <a:lnTo>
                  <a:pt x="4114800" y="542053"/>
                </a:lnTo>
                <a:lnTo>
                  <a:pt x="4267200" y="621200"/>
                </a:lnTo>
                <a:lnTo>
                  <a:pt x="4419600" y="670693"/>
                </a:lnTo>
                <a:lnTo>
                  <a:pt x="4572000" y="685264"/>
                </a:lnTo>
                <a:lnTo>
                  <a:pt x="4724400" y="663363"/>
                </a:lnTo>
                <a:lnTo>
                  <a:pt x="4876800" y="607321"/>
                </a:lnTo>
                <a:lnTo>
                  <a:pt x="5029200" y="523102"/>
                </a:lnTo>
                <a:lnTo>
                  <a:pt x="5181600" y="419668"/>
                </a:lnTo>
                <a:lnTo>
                  <a:pt x="5334000" y="308028"/>
                </a:lnTo>
                <a:lnTo>
                  <a:pt x="5486400" y="200062"/>
                </a:lnTo>
                <a:lnTo>
                  <a:pt x="5638800" y="107260"/>
                </a:lnTo>
                <a:lnTo>
                  <a:pt x="5791200" y="39498"/>
                </a:lnTo>
                <a:lnTo>
                  <a:pt x="5943600" y="3989"/>
                </a:lnTo>
                <a:lnTo>
                  <a:pt x="6096000" y="4509"/>
                </a:lnTo>
                <a:lnTo>
                  <a:pt x="6096000" y="48002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4276"/>
            <a:ext cx="6096000" cy="3633724"/>
          </a:xfrm>
          <a:custGeom>
            <a:avLst/>
            <a:gdLst/>
            <a:ahLst/>
            <a:cxnLst/>
            <a:rect l="l" t="t" r="r" b="b"/>
            <a:pathLst>
              <a:path w="6096000" h="3633724">
                <a:moveTo>
                  <a:pt x="0" y="3633724"/>
                </a:moveTo>
                <a:lnTo>
                  <a:pt x="0" y="649340"/>
                </a:lnTo>
                <a:lnTo>
                  <a:pt x="152400" y="673748"/>
                </a:lnTo>
                <a:lnTo>
                  <a:pt x="304800" y="684354"/>
                </a:lnTo>
                <a:lnTo>
                  <a:pt x="457200" y="680716"/>
                </a:lnTo>
                <a:lnTo>
                  <a:pt x="609600" y="662985"/>
                </a:lnTo>
                <a:lnTo>
                  <a:pt x="762000" y="631900"/>
                </a:lnTo>
                <a:lnTo>
                  <a:pt x="914400" y="588752"/>
                </a:lnTo>
                <a:lnTo>
                  <a:pt x="1066800" y="535337"/>
                </a:lnTo>
                <a:lnTo>
                  <a:pt x="1219200" y="473877"/>
                </a:lnTo>
                <a:lnTo>
                  <a:pt x="1371600" y="406926"/>
                </a:lnTo>
                <a:lnTo>
                  <a:pt x="1524000" y="337271"/>
                </a:lnTo>
                <a:lnTo>
                  <a:pt x="1676400" y="267807"/>
                </a:lnTo>
                <a:lnTo>
                  <a:pt x="1828800" y="201424"/>
                </a:lnTo>
                <a:lnTo>
                  <a:pt x="1981200" y="140883"/>
                </a:lnTo>
                <a:lnTo>
                  <a:pt x="2133600" y="88702"/>
                </a:lnTo>
                <a:lnTo>
                  <a:pt x="2286000" y="47051"/>
                </a:lnTo>
                <a:lnTo>
                  <a:pt x="2438400" y="17662"/>
                </a:lnTo>
                <a:lnTo>
                  <a:pt x="2590800" y="1758"/>
                </a:lnTo>
                <a:lnTo>
                  <a:pt x="2743200" y="0"/>
                </a:lnTo>
                <a:lnTo>
                  <a:pt x="2895600" y="12462"/>
                </a:lnTo>
                <a:lnTo>
                  <a:pt x="3048000" y="38624"/>
                </a:lnTo>
                <a:lnTo>
                  <a:pt x="3200400" y="77399"/>
                </a:lnTo>
                <a:lnTo>
                  <a:pt x="3352800" y="127174"/>
                </a:lnTo>
                <a:lnTo>
                  <a:pt x="3505200" y="185880"/>
                </a:lnTo>
                <a:lnTo>
                  <a:pt x="3657600" y="251073"/>
                </a:lnTo>
                <a:lnTo>
                  <a:pt x="3810000" y="320044"/>
                </a:lnTo>
                <a:lnTo>
                  <a:pt x="3962400" y="389923"/>
                </a:lnTo>
                <a:lnTo>
                  <a:pt x="4114800" y="457804"/>
                </a:lnTo>
                <a:lnTo>
                  <a:pt x="4267200" y="520863"/>
                </a:lnTo>
                <a:lnTo>
                  <a:pt x="4419600" y="576479"/>
                </a:lnTo>
                <a:lnTo>
                  <a:pt x="4572000" y="622338"/>
                </a:lnTo>
                <a:lnTo>
                  <a:pt x="4724400" y="656532"/>
                </a:lnTo>
                <a:lnTo>
                  <a:pt x="4876800" y="677640"/>
                </a:lnTo>
                <a:lnTo>
                  <a:pt x="5029200" y="684784"/>
                </a:lnTo>
                <a:lnTo>
                  <a:pt x="5181600" y="677666"/>
                </a:lnTo>
                <a:lnTo>
                  <a:pt x="5334000" y="656583"/>
                </a:lnTo>
                <a:lnTo>
                  <a:pt x="5486400" y="622411"/>
                </a:lnTo>
                <a:lnTo>
                  <a:pt x="5638800" y="576571"/>
                </a:lnTo>
                <a:lnTo>
                  <a:pt x="5791200" y="520971"/>
                </a:lnTo>
                <a:lnTo>
                  <a:pt x="5943600" y="457922"/>
                </a:lnTo>
                <a:lnTo>
                  <a:pt x="6096000" y="390048"/>
                </a:lnTo>
                <a:lnTo>
                  <a:pt x="6096000" y="36337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90281"/>
            <a:ext cx="6096000" cy="2467719"/>
          </a:xfrm>
          <a:custGeom>
            <a:avLst/>
            <a:gdLst/>
            <a:ahLst/>
            <a:cxnLst/>
            <a:rect l="l" t="t" r="r" b="b"/>
            <a:pathLst>
              <a:path w="6096000" h="2467719">
                <a:moveTo>
                  <a:pt x="0" y="2467719"/>
                </a:moveTo>
                <a:lnTo>
                  <a:pt x="0" y="24082"/>
                </a:lnTo>
                <a:lnTo>
                  <a:pt x="152400" y="2733"/>
                </a:lnTo>
                <a:lnTo>
                  <a:pt x="304800" y="60"/>
                </a:lnTo>
                <a:lnTo>
                  <a:pt x="457200" y="16208"/>
                </a:lnTo>
                <a:lnTo>
                  <a:pt x="609600" y="50289"/>
                </a:lnTo>
                <a:lnTo>
                  <a:pt x="762000" y="100426"/>
                </a:lnTo>
                <a:lnTo>
                  <a:pt x="914400" y="163856"/>
                </a:lnTo>
                <a:lnTo>
                  <a:pt x="1066800" y="237084"/>
                </a:lnTo>
                <a:lnTo>
                  <a:pt x="1219200" y="316078"/>
                </a:lnTo>
                <a:lnTo>
                  <a:pt x="1371600" y="396486"/>
                </a:lnTo>
                <a:lnTo>
                  <a:pt x="1524000" y="473878"/>
                </a:lnTo>
                <a:lnTo>
                  <a:pt x="1676400" y="543990"/>
                </a:lnTo>
                <a:lnTo>
                  <a:pt x="1828800" y="602961"/>
                </a:lnTo>
                <a:lnTo>
                  <a:pt x="1981200" y="647542"/>
                </a:lnTo>
                <a:lnTo>
                  <a:pt x="2133600" y="675277"/>
                </a:lnTo>
                <a:lnTo>
                  <a:pt x="2286000" y="684639"/>
                </a:lnTo>
                <a:lnTo>
                  <a:pt x="2438400" y="675111"/>
                </a:lnTo>
                <a:lnTo>
                  <a:pt x="2590800" y="647218"/>
                </a:lnTo>
                <a:lnTo>
                  <a:pt x="2743200" y="602497"/>
                </a:lnTo>
                <a:lnTo>
                  <a:pt x="2895600" y="543412"/>
                </a:lnTo>
                <a:lnTo>
                  <a:pt x="3048000" y="473217"/>
                </a:lnTo>
                <a:lnTo>
                  <a:pt x="3200400" y="395779"/>
                </a:lnTo>
                <a:lnTo>
                  <a:pt x="3352800" y="315365"/>
                </a:lnTo>
                <a:lnTo>
                  <a:pt x="3505200" y="236403"/>
                </a:lnTo>
                <a:lnTo>
                  <a:pt x="3657600" y="163244"/>
                </a:lnTo>
                <a:lnTo>
                  <a:pt x="3810000" y="99918"/>
                </a:lnTo>
                <a:lnTo>
                  <a:pt x="3962400" y="49913"/>
                </a:lnTo>
                <a:lnTo>
                  <a:pt x="4114800" y="15984"/>
                </a:lnTo>
                <a:lnTo>
                  <a:pt x="4267200" y="0"/>
                </a:lnTo>
                <a:lnTo>
                  <a:pt x="4419600" y="2841"/>
                </a:lnTo>
                <a:lnTo>
                  <a:pt x="4572000" y="24352"/>
                </a:lnTo>
                <a:lnTo>
                  <a:pt x="4724400" y="63346"/>
                </a:lnTo>
                <a:lnTo>
                  <a:pt x="4876800" y="117677"/>
                </a:lnTo>
                <a:lnTo>
                  <a:pt x="5029200" y="184350"/>
                </a:lnTo>
                <a:lnTo>
                  <a:pt x="5181600" y="259694"/>
                </a:lnTo>
                <a:lnTo>
                  <a:pt x="5334000" y="339557"/>
                </a:lnTo>
                <a:lnTo>
                  <a:pt x="5486400" y="419541"/>
                </a:lnTo>
                <a:lnTo>
                  <a:pt x="5638800" y="495238"/>
                </a:lnTo>
                <a:lnTo>
                  <a:pt x="5791200" y="562480"/>
                </a:lnTo>
                <a:lnTo>
                  <a:pt x="5943600" y="617561"/>
                </a:lnTo>
                <a:lnTo>
                  <a:pt x="6096000" y="657449"/>
                </a:lnTo>
                <a:lnTo>
                  <a:pt x="6096000" y="24677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7024"/>
            <a:ext cx="6096000" cy="1300976"/>
          </a:xfrm>
          <a:custGeom>
            <a:avLst/>
            <a:gdLst/>
            <a:ahLst/>
            <a:cxnLst/>
            <a:rect l="l" t="t" r="r" b="b"/>
            <a:pathLst>
              <a:path w="6096000" h="1300976">
                <a:moveTo>
                  <a:pt x="0" y="1300976"/>
                </a:moveTo>
                <a:lnTo>
                  <a:pt x="0" y="567681"/>
                </a:lnTo>
                <a:lnTo>
                  <a:pt x="152400" y="481444"/>
                </a:lnTo>
                <a:lnTo>
                  <a:pt x="304800" y="382618"/>
                </a:lnTo>
                <a:lnTo>
                  <a:pt x="457200" y="280053"/>
                </a:lnTo>
                <a:lnTo>
                  <a:pt x="609600" y="182933"/>
                </a:lnTo>
                <a:lnTo>
                  <a:pt x="762000" y="99952"/>
                </a:lnTo>
                <a:lnTo>
                  <a:pt x="914400" y="38542"/>
                </a:lnTo>
                <a:lnTo>
                  <a:pt x="1066800" y="4199"/>
                </a:lnTo>
                <a:lnTo>
                  <a:pt x="1219200" y="0"/>
                </a:lnTo>
                <a:lnTo>
                  <a:pt x="1371600" y="26320"/>
                </a:lnTo>
                <a:lnTo>
                  <a:pt x="1524000" y="80803"/>
                </a:lnTo>
                <a:lnTo>
                  <a:pt x="1676400" y="158570"/>
                </a:lnTo>
                <a:lnTo>
                  <a:pt x="1828800" y="252659"/>
                </a:lnTo>
                <a:lnTo>
                  <a:pt x="1981200" y="354644"/>
                </a:lnTo>
                <a:lnTo>
                  <a:pt x="2133600" y="455395"/>
                </a:lnTo>
                <a:lnTo>
                  <a:pt x="2286000" y="545890"/>
                </a:lnTo>
                <a:lnTo>
                  <a:pt x="2438400" y="618028"/>
                </a:lnTo>
                <a:lnTo>
                  <a:pt x="2590800" y="665348"/>
                </a:lnTo>
                <a:lnTo>
                  <a:pt x="2743200" y="683614"/>
                </a:lnTo>
                <a:lnTo>
                  <a:pt x="2895600" y="671190"/>
                </a:lnTo>
                <a:lnTo>
                  <a:pt x="3048000" y="629190"/>
                </a:lnTo>
                <a:lnTo>
                  <a:pt x="3200400" y="561372"/>
                </a:lnTo>
                <a:lnTo>
                  <a:pt x="3352800" y="473811"/>
                </a:lnTo>
                <a:lnTo>
                  <a:pt x="3505200" y="374345"/>
                </a:lnTo>
                <a:lnTo>
                  <a:pt x="3657600" y="271880"/>
                </a:lnTo>
                <a:lnTo>
                  <a:pt x="3810000" y="175592"/>
                </a:lnTo>
                <a:lnTo>
                  <a:pt x="3962400" y="94100"/>
                </a:lnTo>
                <a:lnTo>
                  <a:pt x="4114800" y="34703"/>
                </a:lnTo>
                <a:lnTo>
                  <a:pt x="4267200" y="2717"/>
                </a:lnTo>
                <a:lnTo>
                  <a:pt x="4419600" y="1008"/>
                </a:lnTo>
                <a:lnTo>
                  <a:pt x="4572000" y="29727"/>
                </a:lnTo>
                <a:lnTo>
                  <a:pt x="4724400" y="86304"/>
                </a:lnTo>
                <a:lnTo>
                  <a:pt x="4876800" y="165673"/>
                </a:lnTo>
                <a:lnTo>
                  <a:pt x="5029200" y="260728"/>
                </a:lnTo>
                <a:lnTo>
                  <a:pt x="5181600" y="362956"/>
                </a:lnTo>
                <a:lnTo>
                  <a:pt x="5334000" y="463206"/>
                </a:lnTo>
                <a:lnTo>
                  <a:pt x="5486400" y="552501"/>
                </a:lnTo>
                <a:lnTo>
                  <a:pt x="5638800" y="622846"/>
                </a:lnTo>
                <a:lnTo>
                  <a:pt x="5791200" y="667943"/>
                </a:lnTo>
                <a:lnTo>
                  <a:pt x="5943600" y="683752"/>
                </a:lnTo>
                <a:lnTo>
                  <a:pt x="6096000" y="668860"/>
                </a:lnTo>
                <a:lnTo>
                  <a:pt x="6096000" y="130097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Handle slides and blades carefully.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Peel a thin layer of onion skin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it on a slide with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drop of iodine stain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and draw the cells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Illustrative sizes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Approximate cell sizes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Understanding diseases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Biotechnology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Growing tissues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Better crop varieties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971"/>
            <a:ext cx="6096000" cy="4800029"/>
          </a:xfrm>
          <a:custGeom>
            <a:avLst/>
            <a:gdLst/>
            <a:ahLst/>
            <a:cxnLst/>
            <a:rect l="l" t="t" r="r" b="b"/>
            <a:pathLst>
              <a:path w="6096000" h="4800029">
                <a:moveTo>
                  <a:pt x="0" y="4800029"/>
                </a:moveTo>
                <a:lnTo>
                  <a:pt x="0" y="34716"/>
                </a:lnTo>
                <a:lnTo>
                  <a:pt x="152400" y="4919"/>
                </a:lnTo>
                <a:lnTo>
                  <a:pt x="304800" y="1117"/>
                </a:lnTo>
                <a:lnTo>
                  <a:pt x="457200" y="23603"/>
                </a:lnTo>
                <a:lnTo>
                  <a:pt x="609600" y="70643"/>
                </a:lnTo>
                <a:lnTo>
                  <a:pt x="762000" y="138615"/>
                </a:lnTo>
                <a:lnTo>
                  <a:pt x="914400" y="222281"/>
                </a:lnTo>
                <a:lnTo>
                  <a:pt x="1066800" y="315196"/>
                </a:lnTo>
                <a:lnTo>
                  <a:pt x="1219200" y="410201"/>
                </a:lnTo>
                <a:lnTo>
                  <a:pt x="1371600" y="499977"/>
                </a:lnTo>
                <a:lnTo>
                  <a:pt x="1524000" y="577608"/>
                </a:lnTo>
                <a:lnTo>
                  <a:pt x="1676400" y="637112"/>
                </a:lnTo>
                <a:lnTo>
                  <a:pt x="1828800" y="673906"/>
                </a:lnTo>
                <a:lnTo>
                  <a:pt x="1981200" y="685155"/>
                </a:lnTo>
                <a:lnTo>
                  <a:pt x="2133600" y="669992"/>
                </a:lnTo>
                <a:lnTo>
                  <a:pt x="2286000" y="629585"/>
                </a:lnTo>
                <a:lnTo>
                  <a:pt x="2438400" y="567048"/>
                </a:lnTo>
                <a:lnTo>
                  <a:pt x="2590800" y="487198"/>
                </a:lnTo>
                <a:lnTo>
                  <a:pt x="2743200" y="396187"/>
                </a:lnTo>
                <a:lnTo>
                  <a:pt x="2895600" y="301026"/>
                </a:lnTo>
                <a:lnTo>
                  <a:pt x="3048000" y="209048"/>
                </a:lnTo>
                <a:lnTo>
                  <a:pt x="3200400" y="127338"/>
                </a:lnTo>
                <a:lnTo>
                  <a:pt x="3352800" y="62191"/>
                </a:lnTo>
                <a:lnTo>
                  <a:pt x="3505200" y="18627"/>
                </a:lnTo>
                <a:lnTo>
                  <a:pt x="3657600" y="0"/>
                </a:lnTo>
                <a:lnTo>
                  <a:pt x="3810000" y="7748"/>
                </a:lnTo>
                <a:lnTo>
                  <a:pt x="3962400" y="41272"/>
                </a:lnTo>
                <a:lnTo>
                  <a:pt x="4114800" y="97990"/>
                </a:lnTo>
                <a:lnTo>
                  <a:pt x="4267200" y="173532"/>
                </a:lnTo>
                <a:lnTo>
                  <a:pt x="4419600" y="262078"/>
                </a:lnTo>
                <a:lnTo>
                  <a:pt x="4572000" y="356808"/>
                </a:lnTo>
                <a:lnTo>
                  <a:pt x="4724400" y="450421"/>
                </a:lnTo>
                <a:lnTo>
                  <a:pt x="4876800" y="535707"/>
                </a:lnTo>
                <a:lnTo>
                  <a:pt x="5029200" y="606095"/>
                </a:lnTo>
                <a:lnTo>
                  <a:pt x="5181600" y="656162"/>
                </a:lnTo>
                <a:lnTo>
                  <a:pt x="5334000" y="682051"/>
                </a:lnTo>
                <a:lnTo>
                  <a:pt x="5486400" y="681767"/>
                </a:lnTo>
                <a:lnTo>
                  <a:pt x="5638800" y="655333"/>
                </a:lnTo>
                <a:lnTo>
                  <a:pt x="5791200" y="604784"/>
                </a:lnTo>
                <a:lnTo>
                  <a:pt x="5943600" y="534015"/>
                </a:lnTo>
                <a:lnTo>
                  <a:pt x="6096000" y="448478"/>
                </a:lnTo>
                <a:lnTo>
                  <a:pt x="6096000" y="48000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402"/>
            <a:ext cx="6096000" cy="3634598"/>
          </a:xfrm>
          <a:custGeom>
            <a:avLst/>
            <a:gdLst/>
            <a:ahLst/>
            <a:cxnLst/>
            <a:rect l="l" t="t" r="r" b="b"/>
            <a:pathLst>
              <a:path w="6096000" h="3634598">
                <a:moveTo>
                  <a:pt x="0" y="3634598"/>
                </a:moveTo>
                <a:lnTo>
                  <a:pt x="0" y="236741"/>
                </a:lnTo>
                <a:lnTo>
                  <a:pt x="152400" y="339524"/>
                </a:lnTo>
                <a:lnTo>
                  <a:pt x="304800" y="442605"/>
                </a:lnTo>
                <a:lnTo>
                  <a:pt x="457200" y="536476"/>
                </a:lnTo>
                <a:lnTo>
                  <a:pt x="609600" y="612478"/>
                </a:lnTo>
                <a:lnTo>
                  <a:pt x="762000" y="663599"/>
                </a:lnTo>
                <a:lnTo>
                  <a:pt x="914400" y="685125"/>
                </a:lnTo>
                <a:lnTo>
                  <a:pt x="1066800" y="675070"/>
                </a:lnTo>
                <a:lnTo>
                  <a:pt x="1219200" y="634361"/>
                </a:lnTo>
                <a:lnTo>
                  <a:pt x="1371600" y="566753"/>
                </a:lnTo>
                <a:lnTo>
                  <a:pt x="1524000" y="478483"/>
                </a:lnTo>
                <a:lnTo>
                  <a:pt x="1676400" y="377694"/>
                </a:lnTo>
                <a:lnTo>
                  <a:pt x="1828800" y="273681"/>
                </a:lnTo>
                <a:lnTo>
                  <a:pt x="1981200" y="176041"/>
                </a:lnTo>
                <a:lnTo>
                  <a:pt x="2133600" y="93779"/>
                </a:lnTo>
                <a:lnTo>
                  <a:pt x="2286000" y="34484"/>
                </a:lnTo>
                <a:lnTo>
                  <a:pt x="2438400" y="3626"/>
                </a:lnTo>
                <a:lnTo>
                  <a:pt x="2590800" y="4050"/>
                </a:lnTo>
                <a:lnTo>
                  <a:pt x="2743200" y="35718"/>
                </a:lnTo>
                <a:lnTo>
                  <a:pt x="2895600" y="95709"/>
                </a:lnTo>
                <a:lnTo>
                  <a:pt x="3048000" y="178488"/>
                </a:lnTo>
                <a:lnTo>
                  <a:pt x="3200400" y="276420"/>
                </a:lnTo>
                <a:lnTo>
                  <a:pt x="3352800" y="380472"/>
                </a:lnTo>
                <a:lnTo>
                  <a:pt x="3505200" y="481045"/>
                </a:lnTo>
                <a:lnTo>
                  <a:pt x="3657600" y="568861"/>
                </a:lnTo>
                <a:lnTo>
                  <a:pt x="3810000" y="635821"/>
                </a:lnTo>
                <a:lnTo>
                  <a:pt x="3962400" y="675748"/>
                </a:lnTo>
                <a:lnTo>
                  <a:pt x="4114800" y="684958"/>
                </a:lnTo>
                <a:lnTo>
                  <a:pt x="4267200" y="662603"/>
                </a:lnTo>
                <a:lnTo>
                  <a:pt x="4419600" y="610743"/>
                </a:lnTo>
                <a:lnTo>
                  <a:pt x="4572000" y="534164"/>
                </a:lnTo>
                <a:lnTo>
                  <a:pt x="4724400" y="439929"/>
                </a:lnTo>
                <a:lnTo>
                  <a:pt x="4876800" y="336730"/>
                </a:lnTo>
                <a:lnTo>
                  <a:pt x="5029200" y="234087"/>
                </a:lnTo>
                <a:lnTo>
                  <a:pt x="5181600" y="141469"/>
                </a:lnTo>
                <a:lnTo>
                  <a:pt x="5334000" y="67418"/>
                </a:lnTo>
                <a:lnTo>
                  <a:pt x="5486400" y="18766"/>
                </a:lnTo>
                <a:lnTo>
                  <a:pt x="5638800" y="0"/>
                </a:lnTo>
                <a:lnTo>
                  <a:pt x="5791200" y="12851"/>
                </a:lnTo>
                <a:lnTo>
                  <a:pt x="5943600" y="56134"/>
                </a:lnTo>
                <a:lnTo>
                  <a:pt x="6096000" y="125857"/>
                </a:lnTo>
                <a:lnTo>
                  <a:pt x="6096000" y="36345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90724"/>
            <a:ext cx="6096000" cy="2467276"/>
          </a:xfrm>
          <a:custGeom>
            <a:avLst/>
            <a:gdLst/>
            <a:ahLst/>
            <a:cxnLst/>
            <a:rect l="l" t="t" r="r" b="b"/>
            <a:pathLst>
              <a:path w="6096000" h="2467276">
                <a:moveTo>
                  <a:pt x="0" y="2467276"/>
                </a:moveTo>
                <a:lnTo>
                  <a:pt x="0" y="177164"/>
                </a:lnTo>
                <a:lnTo>
                  <a:pt x="152400" y="287276"/>
                </a:lnTo>
                <a:lnTo>
                  <a:pt x="304800" y="403605"/>
                </a:lnTo>
                <a:lnTo>
                  <a:pt x="457200" y="512762"/>
                </a:lnTo>
                <a:lnTo>
                  <a:pt x="609600" y="602182"/>
                </a:lnTo>
                <a:lnTo>
                  <a:pt x="762000" y="661571"/>
                </a:lnTo>
                <a:lnTo>
                  <a:pt x="914400" y="684094"/>
                </a:lnTo>
                <a:lnTo>
                  <a:pt x="1066800" y="667158"/>
                </a:lnTo>
                <a:lnTo>
                  <a:pt x="1219200" y="612712"/>
                </a:lnTo>
                <a:lnTo>
                  <a:pt x="1371600" y="527024"/>
                </a:lnTo>
                <a:lnTo>
                  <a:pt x="1524000" y="419957"/>
                </a:lnTo>
                <a:lnTo>
                  <a:pt x="1676400" y="303835"/>
                </a:lnTo>
                <a:lnTo>
                  <a:pt x="1828800" y="192026"/>
                </a:lnTo>
                <a:lnTo>
                  <a:pt x="1981200" y="97398"/>
                </a:lnTo>
                <a:lnTo>
                  <a:pt x="2133600" y="30846"/>
                </a:lnTo>
                <a:lnTo>
                  <a:pt x="2286000" y="29"/>
                </a:lnTo>
                <a:lnTo>
                  <a:pt x="2438400" y="8495"/>
                </a:lnTo>
                <a:lnTo>
                  <a:pt x="2590800" y="55269"/>
                </a:lnTo>
                <a:lnTo>
                  <a:pt x="2743200" y="134967"/>
                </a:lnTo>
                <a:lnTo>
                  <a:pt x="2895600" y="238416"/>
                </a:lnTo>
                <a:lnTo>
                  <a:pt x="3048000" y="353707"/>
                </a:lnTo>
                <a:lnTo>
                  <a:pt x="3200400" y="467570"/>
                </a:lnTo>
                <a:lnTo>
                  <a:pt x="3352800" y="566897"/>
                </a:lnTo>
                <a:lnTo>
                  <a:pt x="3505200" y="640256"/>
                </a:lnTo>
                <a:lnTo>
                  <a:pt x="3657600" y="679201"/>
                </a:lnTo>
                <a:lnTo>
                  <a:pt x="3810000" y="679251"/>
                </a:lnTo>
                <a:lnTo>
                  <a:pt x="3962400" y="640399"/>
                </a:lnTo>
                <a:lnTo>
                  <a:pt x="4114800" y="567118"/>
                </a:lnTo>
                <a:lnTo>
                  <a:pt x="4267200" y="467843"/>
                </a:lnTo>
                <a:lnTo>
                  <a:pt x="4419600" y="354001"/>
                </a:lnTo>
                <a:lnTo>
                  <a:pt x="4572000" y="238696"/>
                </a:lnTo>
                <a:lnTo>
                  <a:pt x="4724400" y="135202"/>
                </a:lnTo>
                <a:lnTo>
                  <a:pt x="4876800" y="55431"/>
                </a:lnTo>
                <a:lnTo>
                  <a:pt x="5029200" y="8566"/>
                </a:lnTo>
                <a:lnTo>
                  <a:pt x="5181600" y="0"/>
                </a:lnTo>
                <a:lnTo>
                  <a:pt x="5334000" y="30721"/>
                </a:lnTo>
                <a:lnTo>
                  <a:pt x="5486400" y="97192"/>
                </a:lnTo>
                <a:lnTo>
                  <a:pt x="5638800" y="191762"/>
                </a:lnTo>
                <a:lnTo>
                  <a:pt x="5791200" y="303544"/>
                </a:lnTo>
                <a:lnTo>
                  <a:pt x="5943600" y="419671"/>
                </a:lnTo>
                <a:lnTo>
                  <a:pt x="6096000" y="526777"/>
                </a:lnTo>
                <a:lnTo>
                  <a:pt x="6096000" y="24672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457"/>
            <a:ext cx="6096000" cy="1302543"/>
          </a:xfrm>
          <a:custGeom>
            <a:avLst/>
            <a:gdLst/>
            <a:ahLst/>
            <a:cxnLst/>
            <a:rect l="l" t="t" r="r" b="b"/>
            <a:pathLst>
              <a:path w="6096000" h="1302543">
                <a:moveTo>
                  <a:pt x="0" y="1302543"/>
                </a:moveTo>
                <a:lnTo>
                  <a:pt x="0" y="591306"/>
                </a:lnTo>
                <a:lnTo>
                  <a:pt x="152400" y="632778"/>
                </a:lnTo>
                <a:lnTo>
                  <a:pt x="304800" y="662944"/>
                </a:lnTo>
                <a:lnTo>
                  <a:pt x="457200" y="680630"/>
                </a:lnTo>
                <a:lnTo>
                  <a:pt x="609600" y="685147"/>
                </a:lnTo>
                <a:lnTo>
                  <a:pt x="762000" y="676320"/>
                </a:lnTo>
                <a:lnTo>
                  <a:pt x="914400" y="654491"/>
                </a:lnTo>
                <a:lnTo>
                  <a:pt x="1066800" y="620511"/>
                </a:lnTo>
                <a:lnTo>
                  <a:pt x="1219200" y="575704"/>
                </a:lnTo>
                <a:lnTo>
                  <a:pt x="1371600" y="521813"/>
                </a:lnTo>
                <a:lnTo>
                  <a:pt x="1524000" y="460937"/>
                </a:lnTo>
                <a:lnTo>
                  <a:pt x="1676400" y="395446"/>
                </a:lnTo>
                <a:lnTo>
                  <a:pt x="1828800" y="327891"/>
                </a:lnTo>
                <a:lnTo>
                  <a:pt x="1981200" y="260901"/>
                </a:lnTo>
                <a:lnTo>
                  <a:pt x="2133600" y="197086"/>
                </a:lnTo>
                <a:lnTo>
                  <a:pt x="2286000" y="138930"/>
                </a:lnTo>
                <a:lnTo>
                  <a:pt x="2438400" y="88698"/>
                </a:lnTo>
                <a:lnTo>
                  <a:pt x="2590800" y="48344"/>
                </a:lnTo>
                <a:lnTo>
                  <a:pt x="2743200" y="19442"/>
                </a:lnTo>
                <a:lnTo>
                  <a:pt x="2895600" y="3115"/>
                </a:lnTo>
                <a:lnTo>
                  <a:pt x="3048000" y="0"/>
                </a:lnTo>
                <a:lnTo>
                  <a:pt x="3200400" y="10219"/>
                </a:lnTo>
                <a:lnTo>
                  <a:pt x="3352800" y="33372"/>
                </a:lnTo>
                <a:lnTo>
                  <a:pt x="3505200" y="68559"/>
                </a:lnTo>
                <a:lnTo>
                  <a:pt x="3657600" y="114409"/>
                </a:lnTo>
                <a:lnTo>
                  <a:pt x="3810000" y="169138"/>
                </a:lnTo>
                <a:lnTo>
                  <a:pt x="3962400" y="230614"/>
                </a:lnTo>
                <a:lnTo>
                  <a:pt x="4114800" y="296444"/>
                </a:lnTo>
                <a:lnTo>
                  <a:pt x="4267200" y="364063"/>
                </a:lnTo>
                <a:lnTo>
                  <a:pt x="4419600" y="430841"/>
                </a:lnTo>
                <a:lnTo>
                  <a:pt x="4572000" y="494175"/>
                </a:lnTo>
                <a:lnTo>
                  <a:pt x="4724400" y="551601"/>
                </a:lnTo>
                <a:lnTo>
                  <a:pt x="4876800" y="600882"/>
                </a:lnTo>
                <a:lnTo>
                  <a:pt x="5029200" y="640099"/>
                </a:lnTo>
                <a:lnTo>
                  <a:pt x="5181600" y="667725"/>
                </a:lnTo>
                <a:lnTo>
                  <a:pt x="5334000" y="682685"/>
                </a:lnTo>
                <a:lnTo>
                  <a:pt x="5486400" y="684396"/>
                </a:lnTo>
                <a:lnTo>
                  <a:pt x="5638800" y="672792"/>
                </a:lnTo>
                <a:lnTo>
                  <a:pt x="5791200" y="648324"/>
                </a:lnTo>
                <a:lnTo>
                  <a:pt x="5943600" y="611945"/>
                </a:lnTo>
                <a:lnTo>
                  <a:pt x="6096000" y="565071"/>
                </a:lnTo>
                <a:lnTo>
                  <a:pt x="6096000" y="1302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1665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cells first observed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00" b="1" i="0">
                <a:solidFill>
                  <a:schemeClr val="accent2"/>
                </a:solidFill>
                <a:latin typeface="+mj-lt"/>
              </a:rPr>
              <a:t>37 trillion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cells in a human body (approx.)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 in bacteria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All living things are made of cells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nucleus controls the cell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 cells have walls and chloroplasts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Cells come from existing cells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8004"/>
            <a:ext cx="5486400" cy="4799996"/>
          </a:xfrm>
          <a:custGeom>
            <a:avLst/>
            <a:gdLst/>
            <a:ahLst/>
            <a:cxnLst/>
            <a:rect l="l" t="t" r="r" b="b"/>
            <a:pathLst>
              <a:path w="5486400" h="4799996">
                <a:moveTo>
                  <a:pt x="0" y="4799996"/>
                </a:moveTo>
                <a:lnTo>
                  <a:pt x="0" y="227666"/>
                </a:lnTo>
                <a:lnTo>
                  <a:pt x="137160" y="131198"/>
                </a:lnTo>
                <a:lnTo>
                  <a:pt x="274320" y="56471"/>
                </a:lnTo>
                <a:lnTo>
                  <a:pt x="411480" y="11184"/>
                </a:lnTo>
                <a:lnTo>
                  <a:pt x="548640" y="0"/>
                </a:lnTo>
                <a:lnTo>
                  <a:pt x="685800" y="24071"/>
                </a:lnTo>
                <a:lnTo>
                  <a:pt x="822960" y="80918"/>
                </a:lnTo>
                <a:lnTo>
                  <a:pt x="960120" y="164686"/>
                </a:lnTo>
                <a:lnTo>
                  <a:pt x="1097280" y="266747"/>
                </a:lnTo>
                <a:lnTo>
                  <a:pt x="1234440" y="376590"/>
                </a:lnTo>
                <a:lnTo>
                  <a:pt x="1371600" y="482900"/>
                </a:lnTo>
                <a:lnTo>
                  <a:pt x="1508760" y="574729"/>
                </a:lnTo>
                <a:lnTo>
                  <a:pt x="1645920" y="642618"/>
                </a:lnTo>
                <a:lnTo>
                  <a:pt x="1783080" y="679575"/>
                </a:lnTo>
                <a:lnTo>
                  <a:pt x="1920240" y="681793"/>
                </a:lnTo>
                <a:lnTo>
                  <a:pt x="2057400" y="649044"/>
                </a:lnTo>
                <a:lnTo>
                  <a:pt x="2194560" y="584702"/>
                </a:lnTo>
                <a:lnTo>
                  <a:pt x="2331720" y="495393"/>
                </a:lnTo>
                <a:lnTo>
                  <a:pt x="2468880" y="390315"/>
                </a:lnTo>
                <a:lnTo>
                  <a:pt x="2606040" y="280291"/>
                </a:lnTo>
                <a:lnTo>
                  <a:pt x="2743200" y="176654"/>
                </a:lnTo>
                <a:lnTo>
                  <a:pt x="2880360" y="90077"/>
                </a:lnTo>
                <a:lnTo>
                  <a:pt x="3017520" y="29478"/>
                </a:lnTo>
                <a:lnTo>
                  <a:pt x="3154680" y="1098"/>
                </a:lnTo>
                <a:lnTo>
                  <a:pt x="3291840" y="7860"/>
                </a:lnTo>
                <a:lnTo>
                  <a:pt x="3429000" y="49068"/>
                </a:lnTo>
                <a:lnTo>
                  <a:pt x="3566160" y="120477"/>
                </a:lnTo>
                <a:lnTo>
                  <a:pt x="3703320" y="214733"/>
                </a:lnTo>
                <a:lnTo>
                  <a:pt x="3840480" y="322127"/>
                </a:lnTo>
                <a:lnTo>
                  <a:pt x="3977640" y="431598"/>
                </a:lnTo>
                <a:lnTo>
                  <a:pt x="4114800" y="531872"/>
                </a:lnTo>
                <a:lnTo>
                  <a:pt x="4251960" y="612620"/>
                </a:lnTo>
                <a:lnTo>
                  <a:pt x="4389120" y="665526"/>
                </a:lnTo>
                <a:lnTo>
                  <a:pt x="4526280" y="685140"/>
                </a:lnTo>
                <a:lnTo>
                  <a:pt x="4663440" y="669443"/>
                </a:lnTo>
                <a:lnTo>
                  <a:pt x="4800600" y="620050"/>
                </a:lnTo>
                <a:lnTo>
                  <a:pt x="4937760" y="542050"/>
                </a:lnTo>
                <a:lnTo>
                  <a:pt x="5074920" y="443476"/>
                </a:lnTo>
                <a:lnTo>
                  <a:pt x="5212080" y="334481"/>
                </a:lnTo>
                <a:lnTo>
                  <a:pt x="5349240" y="226291"/>
                </a:lnTo>
                <a:lnTo>
                  <a:pt x="5486400" y="130049"/>
                </a:lnTo>
                <a:lnTo>
                  <a:pt x="5486400" y="47999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3571"/>
            <a:ext cx="5486400" cy="3634429"/>
          </a:xfrm>
          <a:custGeom>
            <a:avLst/>
            <a:gdLst/>
            <a:ahLst/>
            <a:cxnLst/>
            <a:rect l="l" t="t" r="r" b="b"/>
            <a:pathLst>
              <a:path w="5486400" h="3634429">
                <a:moveTo>
                  <a:pt x="0" y="3634429"/>
                </a:moveTo>
                <a:lnTo>
                  <a:pt x="0" y="36305"/>
                </a:lnTo>
                <a:lnTo>
                  <a:pt x="137160" y="85046"/>
                </a:lnTo>
                <a:lnTo>
                  <a:pt x="274320" y="150411"/>
                </a:lnTo>
                <a:lnTo>
                  <a:pt x="411480" y="228181"/>
                </a:lnTo>
                <a:lnTo>
                  <a:pt x="548640" y="313337"/>
                </a:lnTo>
                <a:lnTo>
                  <a:pt x="685800" y="400381"/>
                </a:lnTo>
                <a:lnTo>
                  <a:pt x="822960" y="483694"/>
                </a:lnTo>
                <a:lnTo>
                  <a:pt x="960120" y="557899"/>
                </a:lnTo>
                <a:lnTo>
                  <a:pt x="1097280" y="618205"/>
                </a:lnTo>
                <a:lnTo>
                  <a:pt x="1234440" y="660720"/>
                </a:lnTo>
                <a:lnTo>
                  <a:pt x="1371600" y="682699"/>
                </a:lnTo>
                <a:lnTo>
                  <a:pt x="1508760" y="682723"/>
                </a:lnTo>
                <a:lnTo>
                  <a:pt x="1645920" y="660791"/>
                </a:lnTo>
                <a:lnTo>
                  <a:pt x="1783080" y="618318"/>
                </a:lnTo>
                <a:lnTo>
                  <a:pt x="1920240" y="558047"/>
                </a:lnTo>
                <a:lnTo>
                  <a:pt x="2057400" y="483867"/>
                </a:lnTo>
                <a:lnTo>
                  <a:pt x="2194560" y="400568"/>
                </a:lnTo>
                <a:lnTo>
                  <a:pt x="2331720" y="313526"/>
                </a:lnTo>
                <a:lnTo>
                  <a:pt x="2468880" y="228360"/>
                </a:lnTo>
                <a:lnTo>
                  <a:pt x="2606040" y="150568"/>
                </a:lnTo>
                <a:lnTo>
                  <a:pt x="2743200" y="85171"/>
                </a:lnTo>
                <a:lnTo>
                  <a:pt x="2880360" y="36391"/>
                </a:lnTo>
                <a:lnTo>
                  <a:pt x="3017520" y="7376"/>
                </a:lnTo>
                <a:lnTo>
                  <a:pt x="3154680" y="0"/>
                </a:lnTo>
                <a:lnTo>
                  <a:pt x="3291840" y="14739"/>
                </a:lnTo>
                <a:lnTo>
                  <a:pt x="3429000" y="50641"/>
                </a:lnTo>
                <a:lnTo>
                  <a:pt x="3566160" y="105389"/>
                </a:lnTo>
                <a:lnTo>
                  <a:pt x="3703320" y="175448"/>
                </a:lnTo>
                <a:lnTo>
                  <a:pt x="3840480" y="256297"/>
                </a:lnTo>
                <a:lnTo>
                  <a:pt x="3977640" y="342716"/>
                </a:lnTo>
                <a:lnTo>
                  <a:pt x="4114800" y="429126"/>
                </a:lnTo>
                <a:lnTo>
                  <a:pt x="4251960" y="509951"/>
                </a:lnTo>
                <a:lnTo>
                  <a:pt x="4389120" y="579972"/>
                </a:lnTo>
                <a:lnTo>
                  <a:pt x="4526280" y="634670"/>
                </a:lnTo>
                <a:lnTo>
                  <a:pt x="4663440" y="670513"/>
                </a:lnTo>
                <a:lnTo>
                  <a:pt x="4800600" y="685188"/>
                </a:lnTo>
                <a:lnTo>
                  <a:pt x="4937760" y="677748"/>
                </a:lnTo>
                <a:lnTo>
                  <a:pt x="5074920" y="648673"/>
                </a:lnTo>
                <a:lnTo>
                  <a:pt x="5212080" y="599840"/>
                </a:lnTo>
                <a:lnTo>
                  <a:pt x="5349240" y="534400"/>
                </a:lnTo>
                <a:lnTo>
                  <a:pt x="5486400" y="456579"/>
                </a:lnTo>
                <a:lnTo>
                  <a:pt x="5486400" y="3634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89640"/>
            <a:ext cx="5486400" cy="2468360"/>
          </a:xfrm>
          <a:custGeom>
            <a:avLst/>
            <a:gdLst/>
            <a:ahLst/>
            <a:cxnLst/>
            <a:rect l="l" t="t" r="r" b="b"/>
            <a:pathLst>
              <a:path w="5486400" h="2468360">
                <a:moveTo>
                  <a:pt x="0" y="2468360"/>
                </a:moveTo>
                <a:lnTo>
                  <a:pt x="0" y="57226"/>
                </a:lnTo>
                <a:lnTo>
                  <a:pt x="137160" y="18693"/>
                </a:lnTo>
                <a:lnTo>
                  <a:pt x="274320" y="685"/>
                </a:lnTo>
                <a:lnTo>
                  <a:pt x="411480" y="4343"/>
                </a:lnTo>
                <a:lnTo>
                  <a:pt x="548640" y="29435"/>
                </a:lnTo>
                <a:lnTo>
                  <a:pt x="685800" y="74369"/>
                </a:lnTo>
                <a:lnTo>
                  <a:pt x="822960" y="136298"/>
                </a:lnTo>
                <a:lnTo>
                  <a:pt x="960120" y="211293"/>
                </a:lnTo>
                <a:lnTo>
                  <a:pt x="1097280" y="294601"/>
                </a:lnTo>
                <a:lnTo>
                  <a:pt x="1234440" y="380938"/>
                </a:lnTo>
                <a:lnTo>
                  <a:pt x="1371600" y="464830"/>
                </a:lnTo>
                <a:lnTo>
                  <a:pt x="1508760" y="540958"/>
                </a:lnTo>
                <a:lnTo>
                  <a:pt x="1645920" y="604494"/>
                </a:lnTo>
                <a:lnTo>
                  <a:pt x="1783080" y="651411"/>
                </a:lnTo>
                <a:lnTo>
                  <a:pt x="1920240" y="678733"/>
                </a:lnTo>
                <a:lnTo>
                  <a:pt x="2057400" y="684728"/>
                </a:lnTo>
                <a:lnTo>
                  <a:pt x="2194560" y="669015"/>
                </a:lnTo>
                <a:lnTo>
                  <a:pt x="2331720" y="632592"/>
                </a:lnTo>
                <a:lnTo>
                  <a:pt x="2468880" y="577767"/>
                </a:lnTo>
                <a:lnTo>
                  <a:pt x="2606040" y="508017"/>
                </a:lnTo>
                <a:lnTo>
                  <a:pt x="2743200" y="427764"/>
                </a:lnTo>
                <a:lnTo>
                  <a:pt x="2880360" y="342097"/>
                </a:lnTo>
                <a:lnTo>
                  <a:pt x="3017520" y="256449"/>
                </a:lnTo>
                <a:lnTo>
                  <a:pt x="3154680" y="176248"/>
                </a:lnTo>
                <a:lnTo>
                  <a:pt x="3291840" y="106582"/>
                </a:lnTo>
                <a:lnTo>
                  <a:pt x="3429000" y="51867"/>
                </a:lnTo>
                <a:lnTo>
                  <a:pt x="3566160" y="15573"/>
                </a:lnTo>
                <a:lnTo>
                  <a:pt x="3703320" y="0"/>
                </a:lnTo>
                <a:lnTo>
                  <a:pt x="3840480" y="6137"/>
                </a:lnTo>
                <a:lnTo>
                  <a:pt x="3977640" y="33594"/>
                </a:lnTo>
                <a:lnTo>
                  <a:pt x="4114800" y="80631"/>
                </a:lnTo>
                <a:lnTo>
                  <a:pt x="4251960" y="144264"/>
                </a:lnTo>
                <a:lnTo>
                  <a:pt x="4389120" y="220459"/>
                </a:lnTo>
                <a:lnTo>
                  <a:pt x="4526280" y="304384"/>
                </a:lnTo>
                <a:lnTo>
                  <a:pt x="4663440" y="390719"/>
                </a:lnTo>
                <a:lnTo>
                  <a:pt x="4800600" y="473989"/>
                </a:lnTo>
                <a:lnTo>
                  <a:pt x="4937760" y="548914"/>
                </a:lnTo>
                <a:lnTo>
                  <a:pt x="5074920" y="610743"/>
                </a:lnTo>
                <a:lnTo>
                  <a:pt x="5212080" y="655556"/>
                </a:lnTo>
                <a:lnTo>
                  <a:pt x="5349240" y="680512"/>
                </a:lnTo>
                <a:lnTo>
                  <a:pt x="5486400" y="684027"/>
                </a:lnTo>
                <a:lnTo>
                  <a:pt x="5486400" y="24683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6770"/>
            <a:ext cx="5486400" cy="1301230"/>
          </a:xfrm>
          <a:custGeom>
            <a:avLst/>
            <a:gdLst/>
            <a:ahLst/>
            <a:cxnLst/>
            <a:rect l="l" t="t" r="r" b="b"/>
            <a:pathLst>
              <a:path w="5486400" h="1301230">
                <a:moveTo>
                  <a:pt x="0" y="1301230"/>
                </a:moveTo>
                <a:lnTo>
                  <a:pt x="0" y="237819"/>
                </a:lnTo>
                <a:lnTo>
                  <a:pt x="137160" y="165254"/>
                </a:lnTo>
                <a:lnTo>
                  <a:pt x="274320" y="102154"/>
                </a:lnTo>
                <a:lnTo>
                  <a:pt x="411480" y="51916"/>
                </a:lnTo>
                <a:lnTo>
                  <a:pt x="548640" y="17242"/>
                </a:lnTo>
                <a:lnTo>
                  <a:pt x="685800" y="0"/>
                </a:lnTo>
                <a:lnTo>
                  <a:pt x="822960" y="1117"/>
                </a:lnTo>
                <a:lnTo>
                  <a:pt x="960120" y="20533"/>
                </a:lnTo>
                <a:lnTo>
                  <a:pt x="1097280" y="57204"/>
                </a:lnTo>
                <a:lnTo>
                  <a:pt x="1234440" y="109155"/>
                </a:lnTo>
                <a:lnTo>
                  <a:pt x="1371600" y="173591"/>
                </a:lnTo>
                <a:lnTo>
                  <a:pt x="1508760" y="247043"/>
                </a:lnTo>
                <a:lnTo>
                  <a:pt x="1645920" y="325558"/>
                </a:lnTo>
                <a:lnTo>
                  <a:pt x="1783080" y="404910"/>
                </a:lnTo>
                <a:lnTo>
                  <a:pt x="1920240" y="480828"/>
                </a:lnTo>
                <a:lnTo>
                  <a:pt x="2057400" y="549226"/>
                </a:lnTo>
                <a:lnTo>
                  <a:pt x="2194560" y="606423"/>
                </a:lnTo>
                <a:lnTo>
                  <a:pt x="2331720" y="649340"/>
                </a:lnTo>
                <a:lnTo>
                  <a:pt x="2468880" y="675667"/>
                </a:lnTo>
                <a:lnTo>
                  <a:pt x="2606040" y="683987"/>
                </a:lnTo>
                <a:lnTo>
                  <a:pt x="2743200" y="673853"/>
                </a:lnTo>
                <a:lnTo>
                  <a:pt x="2880360" y="645810"/>
                </a:lnTo>
                <a:lnTo>
                  <a:pt x="3017520" y="601368"/>
                </a:lnTo>
                <a:lnTo>
                  <a:pt x="3154680" y="542917"/>
                </a:lnTo>
                <a:lnTo>
                  <a:pt x="3291840" y="473605"/>
                </a:lnTo>
                <a:lnTo>
                  <a:pt x="3429000" y="397161"/>
                </a:lnTo>
                <a:lnTo>
                  <a:pt x="3566160" y="317701"/>
                </a:lnTo>
                <a:lnTo>
                  <a:pt x="3703320" y="239501"/>
                </a:lnTo>
                <a:lnTo>
                  <a:pt x="3840480" y="166769"/>
                </a:lnTo>
                <a:lnTo>
                  <a:pt x="3977640" y="103421"/>
                </a:lnTo>
                <a:lnTo>
                  <a:pt x="4114800" y="52866"/>
                </a:lnTo>
                <a:lnTo>
                  <a:pt x="4251960" y="17825"/>
                </a:lnTo>
                <a:lnTo>
                  <a:pt x="4389120" y="184"/>
                </a:lnTo>
                <a:lnTo>
                  <a:pt x="4526280" y="893"/>
                </a:lnTo>
                <a:lnTo>
                  <a:pt x="4663440" y="19912"/>
                </a:lnTo>
                <a:lnTo>
                  <a:pt x="4800600" y="56220"/>
                </a:lnTo>
                <a:lnTo>
                  <a:pt x="4937760" y="107861"/>
                </a:lnTo>
                <a:lnTo>
                  <a:pt x="5074920" y="172056"/>
                </a:lnTo>
                <a:lnTo>
                  <a:pt x="5212080" y="245350"/>
                </a:lnTo>
                <a:lnTo>
                  <a:pt x="5349240" y="323798"/>
                </a:lnTo>
                <a:lnTo>
                  <a:pt x="5486400" y="403178"/>
                </a:lnTo>
                <a:lnTo>
                  <a:pt x="5486400" y="13012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 · Biology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1">
  <a:themeElements>
    <a:clrScheme name="Morphiq science-251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cience-251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Cell: The Unit of Life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