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Pins lifted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17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9243365" y="1700784"/>
            <a:ext cx="1020470" cy="10204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584311" y="1696532"/>
            <a:ext cx="2338578" cy="1028974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514115" y="2248964"/>
            <a:ext cx="330855" cy="33085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52816" y="1462674"/>
            <a:ext cx="3401568" cy="149669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858045" y="1548619"/>
            <a:ext cx="327510" cy="32751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521321" y="1228816"/>
            <a:ext cx="4464558" cy="1964406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116790" y="1319969"/>
            <a:ext cx="364662" cy="36466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89826" y="994959"/>
            <a:ext cx="5527548" cy="243212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673376" y="2731850"/>
            <a:ext cx="477341" cy="4773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15317" y="314259"/>
            <a:ext cx="23523" cy="235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58670" y="905425"/>
            <a:ext cx="19123" cy="191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2044198" y="3498007"/>
            <a:ext cx="18984" cy="1898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143644" y="2826774"/>
            <a:ext cx="31971" cy="319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525865" y="2292202"/>
            <a:ext cx="15248" cy="152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498506" y="1620830"/>
            <a:ext cx="15723" cy="157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200245" y="890782"/>
            <a:ext cx="31361" cy="313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952363" y="914524"/>
            <a:ext cx="26759" cy="2675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136808" y="3086441"/>
            <a:ext cx="21420" cy="214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189847" y="851758"/>
            <a:ext cx="25411" cy="254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261203" y="1975743"/>
            <a:ext cx="32730" cy="327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32566" y="2421569"/>
            <a:ext cx="17132" cy="1713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674990" y="1791720"/>
            <a:ext cx="29503" cy="2950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580656" y="2258305"/>
            <a:ext cx="17120" cy="171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908533" y="2303061"/>
            <a:ext cx="14557" cy="1455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0695490" y="4155076"/>
            <a:ext cx="33311" cy="333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722000" y="3816161"/>
            <a:ext cx="21895" cy="2189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574990" y="1177357"/>
            <a:ext cx="18325" cy="1832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962758" y="2218387"/>
            <a:ext cx="30400" cy="304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03562" y="1720909"/>
            <a:ext cx="19644" cy="196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782400" y="1034022"/>
            <a:ext cx="16245" cy="162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237376" y="2757224"/>
            <a:ext cx="20711" cy="207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460070" y="1504650"/>
            <a:ext cx="31754" cy="3175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749137" y="1743544"/>
            <a:ext cx="18460" cy="184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818073" y="1217030"/>
            <a:ext cx="23486" cy="234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966836" y="2674287"/>
            <a:ext cx="19014" cy="190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343350" y="3337008"/>
            <a:ext cx="22869" cy="228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1824795" y="1272381"/>
            <a:ext cx="14950" cy="149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576885" y="3532759"/>
            <a:ext cx="29340" cy="2934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1633440" y="1037560"/>
            <a:ext cx="28077" cy="280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754922" y="475118"/>
            <a:ext cx="18019" cy="1801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1061494" y="2710066"/>
            <a:ext cx="21031" cy="210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325529" y="1608945"/>
            <a:ext cx="32765" cy="327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297528" y="2957885"/>
            <a:ext cx="20936" cy="209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167746" y="866858"/>
            <a:ext cx="16680" cy="1668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31008" y="3809341"/>
            <a:ext cx="28795" cy="2879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366061" y="4113237"/>
            <a:ext cx="15146" cy="151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562686" y="2423146"/>
            <a:ext cx="21764" cy="217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497413" y="3430240"/>
            <a:ext cx="26356" cy="2635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220215" y="568386"/>
            <a:ext cx="15247" cy="1524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62000" y="7620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PHYSICS PROJECT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762000" y="55435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5" name="TextBox 54"/>
          <p:cNvSpPr txBox="1"/>
          <p:nvPr/>
        </p:nvSpPr>
        <p:spPr>
          <a:xfrm>
            <a:off x="762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62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18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18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Physics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74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 / YEAR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874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28750"/>
            <a:ext cx="62674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</a:rPr>
              <a:t>Magnetism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Poles, fields and everyday uses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Magnetism is the force by which magnets attract iron and attract or repel other magnets.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 magnet has a north and a south pole. Like poles repel and unlike poles attract. The space around a magnet where its force acts is its magnetic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magnets?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 and south ends of a magnet.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Magnetic field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Region where the force acts.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Electromagnet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coil that becomes a magnet with current.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Wrap wire round a nail</a:t>
            </a:r>
          </a:p>
        </p:txBody>
      </p:sp>
      <p:sp>
        <p:nvSpPr>
          <p:cNvPr id="8" name="Oval 7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Attach to a cell</a:t>
            </a:r>
          </a:p>
        </p:txBody>
      </p:sp>
      <p:sp>
        <p:nvSpPr>
          <p:cNvPr id="13" name="Oval 12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Pick up pins</a:t>
            </a:r>
          </a:p>
        </p:txBody>
      </p:sp>
      <p:sp>
        <p:nvSpPr>
          <p:cNvPr id="18" name="Oval 17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Switch off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Pins drop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Making an electromagnet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Object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Attracted?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Paper clip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Steel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Coin (most)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Alloy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Pencil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Wood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Magnetic or not?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Experiment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561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magnets away from phones and cards.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Sprinkle iron filings on paper over a magnet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Tap the paper gently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the field pattern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the field lines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Electromagnet strength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Pins lifted vs number of coils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Compass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Navigation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Motors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Fans and vehicles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MRI scanners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poles in every magnet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Earth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behaves like a giant magnet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900" b="1" i="0">
                <a:solidFill>
                  <a:schemeClr val="accent1"/>
                </a:solidFill>
                <a:latin typeface="+mj-lt"/>
              </a:rPr>
              <a:t>Maglev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trains float on magnets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Magnets have two poles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Like poles repel, unlike attract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Fields can be seen with iron filings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can create magnetism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Student Name · Physics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252">
  <a:themeElements>
    <a:clrScheme name="Morphiq science-252">
      <a:dk1>
        <a:srgbClr val="EEF0FF"/>
      </a:dk1>
      <a:lt1>
        <a:srgbClr val="0A0F2C"/>
      </a:lt1>
      <a:dk2>
        <a:srgbClr val="A3A8CC"/>
      </a:dk2>
      <a:lt2>
        <a:srgbClr val="141A3F"/>
      </a:lt2>
      <a:accent1>
        <a:srgbClr val="4D7CFE"/>
      </a:accent1>
      <a:accent2>
        <a:srgbClr val="00E0B8"/>
      </a:accent2>
      <a:accent3>
        <a:srgbClr val="FF5C8A"/>
      </a:accent3>
      <a:accent4>
        <a:srgbClr val="FFC145"/>
      </a:accent4>
      <a:accent5>
        <a:srgbClr val="162352"/>
      </a:accent5>
      <a:accent6>
        <a:srgbClr val="2E334E"/>
      </a:accent6>
      <a:hlink>
        <a:srgbClr val="4D7CFE"/>
      </a:hlink>
      <a:folHlink>
        <a:srgbClr val="00E0B8"/>
      </a:folHlink>
    </a:clrScheme>
    <a:fontScheme name="Morphiq science-252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Magnetism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