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ELECTRICITY AND CIRCUITS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2702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8350925" y="1478280"/>
            <a:ext cx="62655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977484" y="1185672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270092" y="1185672"/>
            <a:ext cx="101323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240466" y="114281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308063" y="143541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635903" y="1965960"/>
            <a:ext cx="88112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517027" y="1965960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809635" y="2258568"/>
            <a:ext cx="152055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287327" y="2215706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93040" y="192309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155846" y="2453640"/>
            <a:ext cx="108503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240882" y="2453640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533490" y="2746248"/>
            <a:ext cx="138799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878618" y="270338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112984" y="241077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8280482" y="2941320"/>
            <a:ext cx="63088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8911362" y="2941320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203970" y="3233928"/>
            <a:ext cx="63320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9794312" y="319106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237619" y="289845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950739" y="3429000"/>
            <a:ext cx="6733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624102" y="3136392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916710" y="3136392"/>
            <a:ext cx="105425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9928105" y="3093529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907877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318657" y="3916680"/>
            <a:ext cx="95542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274086" y="3624072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566694" y="3624072"/>
            <a:ext cx="133007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853907" y="358121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75795" y="387381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965785" y="4404360"/>
            <a:ext cx="98274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948532" y="4404360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41140" y="4696968"/>
            <a:ext cx="113488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333166" y="465410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922923" y="436149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891837" y="4892040"/>
            <a:ext cx="67831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570156" y="4599432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862764" y="4599432"/>
            <a:ext cx="83425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9654159" y="455657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848975" y="484917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792358" y="5379720"/>
            <a:ext cx="71018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8502541" y="5087112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795149" y="5087112"/>
            <a:ext cx="136433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116626" y="5044249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49496" y="533685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53094" y="2923794"/>
            <a:ext cx="1010412" cy="101041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955176" y="3125876"/>
            <a:ext cx="606247" cy="606247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955176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955176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57259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157259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59341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59341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61424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561424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PHYSICS PROJECT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Student Name   ·   Physics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Electricity and Circuits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Current, voltage and resistance made simple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oundRect">
            <a:avLst>
              <a:gd name="adj" fmla="val 21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 of voltage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for current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Opens or closes the path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Bulb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Glows when current flows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Building a simple circuit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Series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Parallel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Same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Splits in branches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If one bulb fails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go off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Others stay 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Used 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Decorative 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House wiring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Series vs parallel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19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V = 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Ohm's law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= 1 coulomb per second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230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915540" y="685800"/>
            <a:ext cx="164950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565049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976529" y="274320"/>
            <a:ext cx="228889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222557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72678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048521" y="1371600"/>
            <a:ext cx="184881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897339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308819" y="960120"/>
            <a:ext cx="14284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694453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00565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774905" y="2057400"/>
            <a:ext cx="121574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990647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402127" y="1645920"/>
            <a:ext cx="114541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504680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32043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328556" y="2743200"/>
            <a:ext cx="95115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279713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691193" y="2331720"/>
            <a:ext cx="148504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133376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85693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501451" y="3429000"/>
            <a:ext cx="123513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736584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148064" y="3017520"/>
            <a:ext cx="99138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096584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58588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707424" y="4114800"/>
            <a:ext cx="13298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9037254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448734" y="3703320"/>
            <a:ext cx="164463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050507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64562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664528" y="4800600"/>
            <a:ext cx="117984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844376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55856" y="5212080"/>
            <a:ext cx="71550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9928501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621665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087310" y="5486400"/>
            <a:ext cx="94006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027370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438850" y="5074920"/>
            <a:ext cx="84134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237330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044448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316290" y="6172200"/>
            <a:ext cx="191701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233307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644787" y="6583680"/>
            <a:ext cx="164665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1248578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273428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35568" y="2715768"/>
            <a:ext cx="1426464" cy="1426464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20861" y="3001061"/>
            <a:ext cx="855878" cy="855878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020861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20861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06154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306154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91446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91446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76739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876739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3">
  <a:themeElements>
    <a:clrScheme name="Morphiq science-253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science-253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Electricity and Circuits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