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PHOTOSYNTHESIS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717280" y="2200275"/>
            <a:ext cx="102417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Oval 6"/>
          <p:cNvSpPr/>
          <p:nvPr/>
        </p:nvSpPr>
        <p:spPr>
          <a:xfrm rot="19320000">
            <a:off x="845301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78464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453018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784641" y="262128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45301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78464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453018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784641" y="333375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45301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78464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9320000">
            <a:off x="8453018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280000">
            <a:off x="8784641" y="4046220"/>
            <a:ext cx="196901" cy="5181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V="1">
            <a:off x="9875520" y="2200275"/>
            <a:ext cx="110901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Oval 19"/>
          <p:cNvSpPr/>
          <p:nvPr/>
        </p:nvSpPr>
        <p:spPr>
          <a:xfrm rot="19320000">
            <a:off x="961125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94288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611258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942881" y="262128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61125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94288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611258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942881" y="333375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61125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94288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9320000">
            <a:off x="9611258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2280000">
            <a:off x="9942881" y="4046220"/>
            <a:ext cx="196901" cy="5181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H="1" flipV="1">
            <a:off x="10883159" y="2200275"/>
            <a:ext cx="150601" cy="2590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3" name="Oval 32"/>
          <p:cNvSpPr/>
          <p:nvPr/>
        </p:nvSpPr>
        <p:spPr>
          <a:xfrm rot="19320000">
            <a:off x="10769498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1101121" y="226504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769498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1101121" y="262128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769498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1101121" y="297751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769498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1101121" y="333375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769498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1101121" y="3689985"/>
            <a:ext cx="196901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320000">
            <a:off x="10769498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280000">
            <a:off x="11101121" y="4046220"/>
            <a:ext cx="196901" cy="5181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BIOLOGY PROJECT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Biology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550" b="1" i="0">
                <a:solidFill>
                  <a:schemeClr val="tx1"/>
                </a:solidFill>
                <a:latin typeface="+mj-lt"/>
              </a:rPr>
              <a:t>Photosynthesis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plants turn light into food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28374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9038882" y="1028700"/>
            <a:ext cx="105118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588082" y="1028700"/>
            <a:ext cx="79918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photosynthesis?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9382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0" y="1028700"/>
            <a:ext cx="129916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668000" y="1028700"/>
            <a:ext cx="4697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CONCEPTS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Chlorophyll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Green pigment that absorbs light energy.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reactions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is split and energy is captured.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Calvin cycle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Chlorophyll absorbs sunlight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Split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splits, oxygen released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Energy stored as ATP and NADPH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Factor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 intensity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when saturated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CO₂ level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at high CO₂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Temperature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Rises then falls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Enzymes denature above ~40 °C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Factors affecting the rate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4641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144000" y="1028700"/>
            <a:ext cx="6848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668000" y="1028700"/>
            <a:ext cx="1012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TRY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light gives faster photosynthesis until another factor limits it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Greenhouses boost light and CO₂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Climate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Forests absorb carbon dioxide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Energy research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620000" y="1028700"/>
            <a:ext cx="81469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122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7746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122566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7746797" y="198120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122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7746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122566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7746797" y="348996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122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7746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122566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7746797" y="4998720"/>
            <a:ext cx="370637" cy="975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8992294" y="1028700"/>
            <a:ext cx="151706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646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270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646566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270797" y="198120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646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270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646566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270797" y="348996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646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270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646566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270797" y="4998720"/>
            <a:ext cx="370637" cy="9753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H="1" flipV="1">
            <a:off x="10529427" y="1028700"/>
            <a:ext cx="13857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170566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794797" y="122682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170566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794797" y="198120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170566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794797" y="273558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170566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794797" y="348996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170566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794797" y="4244340"/>
            <a:ext cx="370637" cy="975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170566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794797" y="4998720"/>
            <a:ext cx="370637" cy="975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REMEMBER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6CO₂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+ 6H₂O → C₆H₁₂O₆ + 6O₂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~50%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oxygen from ocean algae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Plants make food using light, water and CO₂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Chlorophyll in chloroplasts captures light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Oxygen is released as a by-product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 · Biology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4">
  <a:themeElements>
    <a:clrScheme name="Morphiq science-254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cience-254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