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 mL</c:v>
                </c:pt>
                <c:pt idx="1">
                  <c:v>5 mL</c:v>
                </c:pt>
                <c:pt idx="2">
                  <c:v>10 mL</c:v>
                </c:pt>
                <c:pt idx="3">
                  <c:v>15 mL</c:v>
                </c:pt>
                <c:pt idx="4">
                  <c:v>20 mL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1.5</c:v>
                </c:pt>
                <c:pt idx="1">
                  <c:v>2.2</c:v>
                </c:pt>
                <c:pt idx="2">
                  <c:v>3.5</c:v>
                </c:pt>
                <c:pt idx="3">
                  <c:v>7.0</c:v>
                </c:pt>
                <c:pt idx="4">
                  <c:v>11.8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858375" y="3429000"/>
            <a:ext cx="523875" cy="9073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810625" y="4336378"/>
            <a:ext cx="104775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286750" y="3429000"/>
            <a:ext cx="523875" cy="9073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286750" y="2521622"/>
            <a:ext cx="523875" cy="9073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810625" y="2521622"/>
            <a:ext cx="104775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858375" y="2521622"/>
            <a:ext cx="523875" cy="9073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382250" y="3429000"/>
            <a:ext cx="7543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433435" y="4336378"/>
            <a:ext cx="377190" cy="65331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33435" y="1868310"/>
            <a:ext cx="377190" cy="65331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109835" y="3156585"/>
            <a:ext cx="544830" cy="5448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85960" y="4063963"/>
            <a:ext cx="544830" cy="5448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38210" y="4063963"/>
            <a:ext cx="544830" cy="54483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14335" y="3156585"/>
            <a:ext cx="544830" cy="54483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38210" y="2249207"/>
            <a:ext cx="544830" cy="5448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85960" y="2249207"/>
            <a:ext cx="544830" cy="5448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948035" y="3240405"/>
            <a:ext cx="377190" cy="3771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44840" y="4801095"/>
            <a:ext cx="377190" cy="3771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44840" y="1679715"/>
            <a:ext cx="377190" cy="3771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CHEMISTRY PROJECT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Chemistry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chemistry of everyday substances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906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382000" y="4748823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620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620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382000" y="2109177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06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668000" y="3429000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7833360" y="4748823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33360" y="1158905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271760" y="3032760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09760" y="4352583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85760" y="4352583"/>
            <a:ext cx="792480" cy="7924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23760" y="3032760"/>
            <a:ext cx="792480" cy="7924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85760" y="1712937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09760" y="1712937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90960" y="315468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9040" y="542477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59040" y="88458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Acids release hydrogen ions in water, bases release hydroxide ions, and the two react to form salts and water.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meet them every day — lemon juice, soap, baking soda and table salt are all part of this family.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906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382000" y="4748823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620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620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382000" y="2109177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06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668000" y="3429000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7833360" y="4748823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33360" y="1158905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271760" y="3032760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09760" y="4352583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85760" y="4352583"/>
            <a:ext cx="792480" cy="7924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23760" y="3032760"/>
            <a:ext cx="792480" cy="7924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85760" y="1712937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09760" y="1712937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90960" y="315468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9040" y="542477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59040" y="88458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Acids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Sour, turn blue litmus red, pH below 7.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Bitter, soapy, turn red litmus blue, pH above 7.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Salts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Formed when acids and bases neutralise.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e.g. hydrochloric acid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e.g. sodium hydroxide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Ions combine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Products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Salt and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Nature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6.5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Slightly acidic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Baking soda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pH of common substances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906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382000" y="4748823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620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620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382000" y="2109177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06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668000" y="3429000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7833360" y="4748823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33360" y="1158905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271760" y="3032760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09760" y="4352583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85760" y="4352583"/>
            <a:ext cx="792480" cy="7924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23760" y="3032760"/>
            <a:ext cx="792480" cy="7924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85760" y="1712937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09760" y="1712937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90960" y="315468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9040" y="542477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59040" y="88458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gloves and goggles;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Prepare a natural indicator from red cabbage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it to small samples of household liquids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 for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 samples from acidic to basic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pH jumps sharply near the neutral point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pH during neutralisation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stomach acid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Farming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corrects acidic soil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Cleaning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Soaps and detergents are basic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906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382000" y="4748823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620000" y="3429000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620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382000" y="2109177"/>
            <a:ext cx="15240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06000" y="2109177"/>
            <a:ext cx="762000" cy="1319823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668000" y="3429000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7833360" y="4748823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33360" y="1158905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271760" y="3032760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09760" y="4352583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85760" y="4352583"/>
            <a:ext cx="792480" cy="7924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23760" y="3032760"/>
            <a:ext cx="792480" cy="7924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85760" y="1712937"/>
            <a:ext cx="792480" cy="79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09760" y="1712937"/>
            <a:ext cx="792480" cy="7924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90960" y="315468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9040" y="542477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59040" y="884585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0–14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pH scale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neutral pH of pure water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of stomach acid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Acids have pH below 7, bases above 7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Indicators show acidic or basic nature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Neutralisation forms salt and water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They are used in medicine, farming and cleaning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Student Name · Chemistry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5">
  <a:themeElements>
    <a:clrScheme name="Morphiq science-255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science-255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Acids, Bases and Salts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