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9944617" y="4838700"/>
            <a:ext cx="77863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10723247" y="4735830"/>
            <a:ext cx="102870" cy="10287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0826117" y="4735830"/>
            <a:ext cx="67326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>
            <a:off x="11456519" y="469296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01754" y="47958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9763812" y="5010150"/>
            <a:ext cx="74822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0512035" y="5010150"/>
            <a:ext cx="102870" cy="10287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10614905" y="5113020"/>
            <a:ext cx="58236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1154411" y="50701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20950" y="49672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0046982" y="5181600"/>
            <a:ext cx="42282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469808" y="5181600"/>
            <a:ext cx="102870" cy="10287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10572678" y="5284470"/>
            <a:ext cx="81062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11340445" y="524160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04119" y="51387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684728" y="5353050"/>
            <a:ext cx="48313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10167864" y="5250180"/>
            <a:ext cx="102870" cy="10287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10270734" y="5250180"/>
            <a:ext cx="4875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0715425" y="52073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641865" y="53101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9968069" y="5524500"/>
            <a:ext cx="47711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445180" y="5421630"/>
            <a:ext cx="102870" cy="10287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10548050" y="5421630"/>
            <a:ext cx="97426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9" name="Oval 28"/>
          <p:cNvSpPr/>
          <p:nvPr/>
        </p:nvSpPr>
        <p:spPr>
          <a:xfrm>
            <a:off x="11479453" y="537876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25207" y="54816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9830706" y="5695950"/>
            <a:ext cx="77246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0603175" y="5695950"/>
            <a:ext cx="102870" cy="10287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10706045" y="5798820"/>
            <a:ext cx="77627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11439452" y="57559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787844" y="565308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9681986" y="5867400"/>
            <a:ext cx="86655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 flipV="1">
            <a:off x="10548544" y="5764530"/>
            <a:ext cx="102870" cy="10287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10651414" y="5764530"/>
            <a:ext cx="74607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11354626" y="572166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639124" y="58245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10148249" y="6038850"/>
            <a:ext cx="63988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 flipV="1">
            <a:off x="10788133" y="5935980"/>
            <a:ext cx="102870" cy="10287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10891003" y="5935980"/>
            <a:ext cx="56418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11412320" y="58931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05386" y="59959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9971801" y="6210300"/>
            <a:ext cx="50971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 flipV="1">
            <a:off x="10481517" y="6107430"/>
            <a:ext cx="102870" cy="10287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10584387" y="6107430"/>
            <a:ext cx="32576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9" name="Oval 48"/>
          <p:cNvSpPr/>
          <p:nvPr/>
        </p:nvSpPr>
        <p:spPr>
          <a:xfrm>
            <a:off x="10867290" y="606456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928939" y="61674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0397490" y="5301615"/>
            <a:ext cx="445770" cy="44577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10486644" y="5390769"/>
            <a:ext cx="267462" cy="267462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6644" y="516826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486644" y="574738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575798" y="516826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575798" y="574738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664952" y="516826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664952" y="574738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54106" y="516826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4106" y="574738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PHYSICS PROJECT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5" name="TextBox 64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Physics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Electricity and Circuits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Current, voltage and resistance made simple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 of voltage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Wire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for current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Opens or closes the path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Bulb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Glows when current flows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Building a simple circuit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Series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Parallel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Same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Splits in branches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If one bulb fails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go off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Others stay 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Used 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Decorative 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House wiring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Series vs parallel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V = 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Ohm's law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= 1 coulomb per second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230 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6">
  <a:themeElements>
    <a:clrScheme name="Morphiq science-256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science-256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Circuits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