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934552" y="2595220"/>
            <a:ext cx="995477" cy="9954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291640" y="2591072"/>
            <a:ext cx="2281301" cy="100377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910" y="2463110"/>
            <a:ext cx="256300" cy="2563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73162" y="2362942"/>
            <a:ext cx="3318256" cy="146003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663101" y="2533728"/>
            <a:ext cx="327450" cy="3274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54685" y="2134812"/>
            <a:ext cx="4355211" cy="191629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60728" y="3450071"/>
            <a:ext cx="400320" cy="4003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736207" y="1906681"/>
            <a:ext cx="5392166" cy="237255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872001" y="2970806"/>
            <a:ext cx="484939" cy="4849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726833" y="1263890"/>
            <a:ext cx="21943" cy="219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36599" y="1347648"/>
            <a:ext cx="24317" cy="243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60851" y="1595242"/>
            <a:ext cx="28913" cy="2891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6062" y="1457185"/>
            <a:ext cx="24865" cy="248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74906" y="3750993"/>
            <a:ext cx="31585" cy="315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987005" y="5112041"/>
            <a:ext cx="29894" cy="298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044481" y="987501"/>
            <a:ext cx="29383" cy="293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16868" y="1227977"/>
            <a:ext cx="33198" cy="331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961241" y="3107276"/>
            <a:ext cx="19845" cy="198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356054" y="5019893"/>
            <a:ext cx="30897" cy="308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917648" y="4690419"/>
            <a:ext cx="25604" cy="256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65986" y="4075655"/>
            <a:ext cx="26352" cy="263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434985" y="1603756"/>
            <a:ext cx="23267" cy="232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322043" y="2676970"/>
            <a:ext cx="18783" cy="187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370824" y="1491742"/>
            <a:ext cx="23915" cy="239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182695" y="1301571"/>
            <a:ext cx="14477" cy="144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38409" y="1195576"/>
            <a:ext cx="23176" cy="231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138698" y="3002852"/>
            <a:ext cx="23647" cy="2364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588602" y="3623717"/>
            <a:ext cx="20551" cy="205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114282" y="5053200"/>
            <a:ext cx="28514" cy="285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096401" y="5060434"/>
            <a:ext cx="32436" cy="324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248182" y="3805255"/>
            <a:ext cx="31912" cy="319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936378" y="1521047"/>
            <a:ext cx="28235" cy="282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301359" y="2476831"/>
            <a:ext cx="17320" cy="173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019602" y="4759922"/>
            <a:ext cx="15887" cy="158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54542" y="3083311"/>
            <a:ext cx="27192" cy="271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381862" y="2647446"/>
            <a:ext cx="30718" cy="307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260440" y="2065636"/>
            <a:ext cx="18074" cy="180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18090" y="3446791"/>
            <a:ext cx="21621" cy="216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645047" y="4419452"/>
            <a:ext cx="24235" cy="242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29716" y="3116379"/>
            <a:ext cx="31424" cy="314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582539" y="918829"/>
            <a:ext cx="31524" cy="3152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837215" y="1889789"/>
            <a:ext cx="25498" cy="254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49515" y="770494"/>
            <a:ext cx="18621" cy="186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702510" y="3355819"/>
            <a:ext cx="20397" cy="203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224929" y="1017614"/>
            <a:ext cx="28958" cy="289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596284" y="1527627"/>
            <a:ext cx="25199" cy="2519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657609" y="2038071"/>
            <a:ext cx="21317" cy="2131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222175" y="1478072"/>
            <a:ext cx="31110" cy="311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736535" y="2110499"/>
            <a:ext cx="32589" cy="325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54" name="TextBox 53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PHYSICS PROJECT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Physics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Newton's Laws of Motion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Force, mass and motion explained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Free-body diagram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Split forces into components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Use F = ma on each axis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Find acceleration or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Solving a force problem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 = 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second law in one 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force to accelerate 1 kg at 1 m/s²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1687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0">
  <a:themeElements>
    <a:clrScheme name="Morphiq science-490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science-490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Laws of Motion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