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Pins lifted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17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0" y="0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534924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1069848" y="0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1604772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2139696" y="0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2674620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3209544" y="0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4814316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419088" y="0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0" y="591434"/>
            <a:ext cx="507492" cy="55522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534924" y="887151"/>
            <a:ext cx="507492" cy="55522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604772" y="887151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3209544" y="591434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3744468" y="887151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4279392" y="591434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4814316" y="887151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5349240" y="591434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5884164" y="887151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6419088" y="591434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534924" y="1478585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069848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1604772" y="1478585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2139696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2674620" y="1478585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3209544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Hexagon 29"/>
          <p:cNvSpPr/>
          <p:nvPr/>
        </p:nvSpPr>
        <p:spPr>
          <a:xfrm>
            <a:off x="4279392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Hexagon 30"/>
          <p:cNvSpPr/>
          <p:nvPr/>
        </p:nvSpPr>
        <p:spPr>
          <a:xfrm>
            <a:off x="4814316" y="1478585"/>
            <a:ext cx="507492" cy="55522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Hexagon 31"/>
          <p:cNvSpPr/>
          <p:nvPr/>
        </p:nvSpPr>
        <p:spPr>
          <a:xfrm>
            <a:off x="5349240" y="1182868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Hexagon 32"/>
          <p:cNvSpPr/>
          <p:nvPr/>
        </p:nvSpPr>
        <p:spPr>
          <a:xfrm>
            <a:off x="5884164" y="1478585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Hexagon 33"/>
          <p:cNvSpPr/>
          <p:nvPr/>
        </p:nvSpPr>
        <p:spPr>
          <a:xfrm>
            <a:off x="6419088" y="1182868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Hexagon 34"/>
          <p:cNvSpPr/>
          <p:nvPr/>
        </p:nvSpPr>
        <p:spPr>
          <a:xfrm>
            <a:off x="534924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Hexagon 35"/>
          <p:cNvSpPr/>
          <p:nvPr/>
        </p:nvSpPr>
        <p:spPr>
          <a:xfrm>
            <a:off x="1604772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Hexagon 36"/>
          <p:cNvSpPr/>
          <p:nvPr/>
        </p:nvSpPr>
        <p:spPr>
          <a:xfrm>
            <a:off x="2674620" y="2070019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Hexagon 37"/>
          <p:cNvSpPr/>
          <p:nvPr/>
        </p:nvSpPr>
        <p:spPr>
          <a:xfrm>
            <a:off x="3209544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Hexagon 38"/>
          <p:cNvSpPr/>
          <p:nvPr/>
        </p:nvSpPr>
        <p:spPr>
          <a:xfrm>
            <a:off x="4814316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Hexagon 39"/>
          <p:cNvSpPr/>
          <p:nvPr/>
        </p:nvSpPr>
        <p:spPr>
          <a:xfrm>
            <a:off x="5349240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Hexagon 40"/>
          <p:cNvSpPr/>
          <p:nvPr/>
        </p:nvSpPr>
        <p:spPr>
          <a:xfrm>
            <a:off x="5884164" y="2070019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Hexagon 41"/>
          <p:cNvSpPr/>
          <p:nvPr/>
        </p:nvSpPr>
        <p:spPr>
          <a:xfrm>
            <a:off x="6419088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Hexagon 42"/>
          <p:cNvSpPr/>
          <p:nvPr/>
        </p:nvSpPr>
        <p:spPr>
          <a:xfrm>
            <a:off x="534924" y="2661453"/>
            <a:ext cx="507492" cy="55522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Hexagon 43"/>
          <p:cNvSpPr/>
          <p:nvPr/>
        </p:nvSpPr>
        <p:spPr>
          <a:xfrm>
            <a:off x="1069848" y="2365736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Hexagon 44"/>
          <p:cNvSpPr/>
          <p:nvPr/>
        </p:nvSpPr>
        <p:spPr>
          <a:xfrm>
            <a:off x="2139696" y="2365736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Hexagon 45"/>
          <p:cNvSpPr/>
          <p:nvPr/>
        </p:nvSpPr>
        <p:spPr>
          <a:xfrm>
            <a:off x="2674620" y="2661453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Hexagon 46"/>
          <p:cNvSpPr/>
          <p:nvPr/>
        </p:nvSpPr>
        <p:spPr>
          <a:xfrm>
            <a:off x="3209544" y="2365736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Hexagon 47"/>
          <p:cNvSpPr/>
          <p:nvPr/>
        </p:nvSpPr>
        <p:spPr>
          <a:xfrm>
            <a:off x="4279392" y="2365736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Hexagon 48"/>
          <p:cNvSpPr/>
          <p:nvPr/>
        </p:nvSpPr>
        <p:spPr>
          <a:xfrm>
            <a:off x="5349240" y="2365736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Hexagon 49"/>
          <p:cNvSpPr/>
          <p:nvPr/>
        </p:nvSpPr>
        <p:spPr>
          <a:xfrm>
            <a:off x="6419088" y="2365736"/>
            <a:ext cx="507492" cy="55522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Physics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Magnetism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Poles, fields and everyday uses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Magnetism is the force by which magnets attract iron and attract or repel other magnets.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 magnet has a north and a south pole. Like poles repel and unlike poles attract. The space around a magnet where its force acts is its magnetic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magnets?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CONCEPTS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and south ends of a magnet.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Magnetic field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 where the force acts.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Electromagnet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coil that becomes a magnet with current.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Wrap wire round a nail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Attach to a cell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Pick up pins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Switch off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Pins drop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Making an electromagnet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Attracted?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Paper clip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Steel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Coin (most)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Alloy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Pencil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Wood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Magnetic or not?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TRY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tx1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magnets away from phones and cards.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Sprinkle iron filings on paper over a magnet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Tap the paper gently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the field pattern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the field lines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Electromagnet strength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Pins lifted vs number of coils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Compass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Navigation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Fans and vehicles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MRI scanners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poles in every magnet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Earth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behaves like a giant magnet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100" b="1" i="0">
                <a:solidFill>
                  <a:schemeClr val="tx1"/>
                </a:solidFill>
                <a:latin typeface="+mj-lt"/>
              </a:rPr>
              <a:t>Maglev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trains float on magnets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Magnets have two poles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Like poles repel, unlike attract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Fields can be seen with iron filings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Current can create magnetism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1">
  <a:themeElements>
    <a:clrScheme name="Morphiq science-491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science-491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Magnetism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