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(A)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 V</c:v>
                </c:pt>
                <c:pt idx="1">
                  <c:v>2 V</c:v>
                </c:pt>
                <c:pt idx="2">
                  <c:v>3 V</c:v>
                </c:pt>
                <c:pt idx="3">
                  <c:v>4 V</c:v>
                </c:pt>
                <c:pt idx="4">
                  <c:v>5 V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ELECTRICITY AND CIRCUITS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ELECTRICITY AND CIRCUITS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ELECTRICITY AND CIRCUITS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ELECTRICITY AND CIRCUITS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605226" y="1752600"/>
            <a:ext cx="159974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9204966" y="1501140"/>
            <a:ext cx="251460" cy="25146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456426" y="1501140"/>
            <a:ext cx="109069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504254" y="145827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562364" y="1709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8140345" y="2171700"/>
            <a:ext cx="124691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9387259" y="1920240"/>
            <a:ext cx="251460" cy="25146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638719" y="1920240"/>
            <a:ext cx="128078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876638" y="187737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97482" y="21288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732725" y="2590800"/>
            <a:ext cx="127715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9009877" y="2590800"/>
            <a:ext cx="251460" cy="25146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261337" y="2842260"/>
            <a:ext cx="133653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555005" y="27993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89863" y="2547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954014" y="3009900"/>
            <a:ext cx="90685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8860866" y="2758440"/>
            <a:ext cx="251460" cy="25146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112326" y="2758440"/>
            <a:ext cx="60960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9679069" y="271557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911152" y="29670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799236" y="3429000"/>
            <a:ext cx="115022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8949463" y="3177540"/>
            <a:ext cx="251460" cy="25146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200923" y="3177540"/>
            <a:ext cx="131622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474285" y="313467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56374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8120139" y="3848100"/>
            <a:ext cx="98699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9107137" y="3848100"/>
            <a:ext cx="251460" cy="25146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358597" y="4099560"/>
            <a:ext cx="48353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9799269" y="40566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077276" y="38052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506753" y="4267200"/>
            <a:ext cx="154304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9049794" y="4267200"/>
            <a:ext cx="251460" cy="25146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301254" y="4518660"/>
            <a:ext cx="179993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1058325" y="447579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63891" y="4224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7611196" y="4686300"/>
            <a:ext cx="180214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9413340" y="4686300"/>
            <a:ext cx="251460" cy="25146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664800" y="4937760"/>
            <a:ext cx="130410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926043" y="489489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568334" y="46434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250318" y="5105400"/>
            <a:ext cx="103858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288898" y="5105400"/>
            <a:ext cx="251460" cy="25146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540358" y="5356860"/>
            <a:ext cx="111653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9614028" y="53139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207456" y="5062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789670" y="2884170"/>
            <a:ext cx="1089660" cy="10896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9007602" y="3102102"/>
            <a:ext cx="653796" cy="653796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007602" y="275082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007602" y="397383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225534" y="275082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225534" y="397383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443466" y="275082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443466" y="397383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61398" y="275082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61398" y="397383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PHYSICS PROJECT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Physics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 / YEAR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>
                <a:solidFill>
                  <a:schemeClr val="tx1"/>
                </a:solidFill>
                <a:latin typeface="+mj-lt"/>
              </a:rPr>
              <a:t>Electricity and Circuits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Current, voltage and resistance made simple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4200" y="18859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6400" y="18859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39814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94200" y="39814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Electricity is the flow of electric charge through a conductor, usually as moving electrons in a wire.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circuit is a closed path for current. Voltage pushes charge, resistance opposes it, and Ohm's law links them: V = I × 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electric circuits?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Current (I)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 of charge, measured in amperes.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Voltage (V)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Electric push, measured in volts.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Resistance (R)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Opposition to current, in ohms.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Use low-voltage cells only; never touch mains wiring.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Connect a cell, switch and bulb with wires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Close the switch and observe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a second bulb in series, then in parallel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brightness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For a 10 Ω resistor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Current vs voltage (Ohm's law)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Homes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Lighting and appliances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Electronics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Phones and computers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Transport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Electric vehicles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V = 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Ohm's law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= 1 coulomb per second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230 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household supply in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needs a closed path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Voltage drives current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Resistance limits current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Series and parallel behave differently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Student Name · Physics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496">
  <a:themeElements>
    <a:clrScheme name="Morphiq science-496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science-496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Electricity and Circuits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