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Lemon</c:v>
                </c:pt>
                <c:pt idx="1">
                  <c:v>Vinegar</c:v>
                </c:pt>
                <c:pt idx="2">
                  <c:v>Milk</c:v>
                </c:pt>
                <c:pt idx="3">
                  <c:v>Water</c:v>
                </c:pt>
                <c:pt idx="4">
                  <c:v>Soap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6.5</c:v>
                </c:pt>
                <c:pt idx="3">
                  <c:v>7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ACIDS, BASES AND SALTS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CHEMISTRY PROJECT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Chemistry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CLASS / YEAR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Class XI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00" b="0" i="0">
                <a:solidFill>
                  <a:schemeClr val="tx1"/>
                </a:solidFill>
                <a:latin typeface="+mj-lt"/>
              </a:rPr>
              <a:t>Acids, Bases and Salts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Indicators, pH and everyday chemistry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733550"/>
            <a:ext cx="3505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43400" y="1733550"/>
            <a:ext cx="35052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Concepts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7335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77200" y="1733550"/>
            <a:ext cx="35052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Experiment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9600" y="3981450"/>
            <a:ext cx="3505200" cy="571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43400" y="3981450"/>
            <a:ext cx="3505200" cy="2019300"/>
          </a:xfrm>
          <a:prstGeom prst="roundRect">
            <a:avLst>
              <a:gd name="adj" fmla="val 103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43400" y="3981450"/>
            <a:ext cx="35052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850" b="0" i="0">
                <a:solidFill>
                  <a:schemeClr val="tx1"/>
                </a:solidFill>
                <a:latin typeface="+mj-lt"/>
              </a:rPr>
              <a:t>Acids taste sour and turn blue litmus red; bases taste bitter, feel soapy and turn red litmus blue.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When an acid reacts with a base, they neutralise each other to form salt and water. The pH scale from 0 to 14 measures how acidic or basic a solution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Indicator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Changes colour with acids or bases.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Scale of acidity from 0 to 14.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602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Acid + base → salt +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Dilute acid in a beaker</a:t>
            </a:r>
          </a:p>
        </p:txBody>
      </p:sp>
      <p:sp>
        <p:nvSpPr>
          <p:cNvPr id="9" name="Oval 8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Add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Indicator drops</a:t>
            </a:r>
          </a:p>
        </p:txBody>
      </p:sp>
      <p:sp>
        <p:nvSpPr>
          <p:cNvPr id="14" name="Oval 13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Titrate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Add base slowly</a:t>
            </a:r>
          </a:p>
        </p:txBody>
      </p:sp>
      <p:sp>
        <p:nvSpPr>
          <p:cNvPr id="19" name="Oval 18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Colour change at neutral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pH (approx.)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Common substances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54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SAFETY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Wear goggles and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lemon juice, soap water and vinegar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Dip litmus paper in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them on a pH scale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pH values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pH of household items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Digestion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Stomach acid breaks down food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treats acidic soil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acidity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0–14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range of the pH scale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is neutral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HCl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acid in our stomach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09600" y="15049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Acids turn blue litmus red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Bases turn red litmus blue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Acid + base gives salt + water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 measures acidity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Student Name · Chemistry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493">
  <a:themeElements>
    <a:clrScheme name="Morphiq science-493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science-493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Acids, Bases and Salts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