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MAGNETISM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65692" y="3006547"/>
            <a:ext cx="1042416" cy="1042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292465" y="3002204"/>
            <a:ext cx="2388870" cy="105110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467401" y="3212474"/>
            <a:ext cx="324022" cy="3240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49540" y="2763317"/>
            <a:ext cx="3474720" cy="152887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780398" y="2932338"/>
            <a:ext cx="440567" cy="44056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06615" y="2524430"/>
            <a:ext cx="4560570" cy="200665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072131" y="4052736"/>
            <a:ext cx="268174" cy="26817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663690" y="2285543"/>
            <a:ext cx="5646420" cy="2484425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13378" y="2497329"/>
            <a:ext cx="382940" cy="3829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945140" y="1295624"/>
            <a:ext cx="19744" cy="197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916113" y="4188080"/>
            <a:ext cx="29483" cy="294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992792" y="4722083"/>
            <a:ext cx="16471" cy="164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228295" y="3769201"/>
            <a:ext cx="29014" cy="290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164315" y="3312652"/>
            <a:ext cx="19221" cy="192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63936" y="4186442"/>
            <a:ext cx="16871" cy="168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55862" y="2826465"/>
            <a:ext cx="23957" cy="239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682908" y="5777354"/>
            <a:ext cx="26003" cy="2600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871129" y="1334372"/>
            <a:ext cx="28762" cy="287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664387" y="2908718"/>
            <a:ext cx="14753" cy="147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765530" y="1394981"/>
            <a:ext cx="16953" cy="169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596207" y="4916522"/>
            <a:ext cx="31631" cy="3163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040699" y="1057613"/>
            <a:ext cx="31606" cy="316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649698" y="5099592"/>
            <a:ext cx="33050" cy="3305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038074" y="4275281"/>
            <a:ext cx="31608" cy="316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205662" y="2377443"/>
            <a:ext cx="22094" cy="220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500503" y="3306701"/>
            <a:ext cx="16646" cy="166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901492" y="5735692"/>
            <a:ext cx="22687" cy="226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792263" y="5675634"/>
            <a:ext cx="17963" cy="179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054974" y="1962361"/>
            <a:ext cx="18186" cy="181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867509" y="2369365"/>
            <a:ext cx="18111" cy="1811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565454" y="2986235"/>
            <a:ext cx="30202" cy="302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768123" y="2973127"/>
            <a:ext cx="16289" cy="162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519032" y="3994035"/>
            <a:ext cx="26026" cy="2602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557471" y="2284977"/>
            <a:ext cx="18833" cy="188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79551" y="4142822"/>
            <a:ext cx="29536" cy="295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953162" y="4210755"/>
            <a:ext cx="29853" cy="2985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1228286" y="4020447"/>
            <a:ext cx="23356" cy="2335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34810" y="4569334"/>
            <a:ext cx="21148" cy="211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206687" y="4775559"/>
            <a:ext cx="19381" cy="193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807667" y="1139120"/>
            <a:ext cx="26476" cy="264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604761" y="2046461"/>
            <a:ext cx="31890" cy="3189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576624" y="4942017"/>
            <a:ext cx="18193" cy="181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009782" y="5367285"/>
            <a:ext cx="16882" cy="1688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530361" y="2841004"/>
            <a:ext cx="21684" cy="2168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130321" y="2508158"/>
            <a:ext cx="28873" cy="288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844652" y="3139897"/>
            <a:ext cx="18157" cy="181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689269" y="2732367"/>
            <a:ext cx="17937" cy="179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203790" y="5363890"/>
            <a:ext cx="22229" cy="222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143381" y="5845425"/>
            <a:ext cx="16783" cy="167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33400" y="6286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PHYSICS PROJECT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3340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PRESENTED BY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340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Student Name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07772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SUBJECT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07772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Physics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2204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CLASS / YEAR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62204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Magnetism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Poles, fields and everyday uses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Magnetism is the force by which magnets attract iron and attract or repel other magnets.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 magnet has a north and a south pole. Like poles repel and unlike poles attract. The space around a magnet where its force acts is its magnetic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What is magnets?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CONCEPTS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and south ends of a magnet.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Magnetic field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 where the force acts.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Electromagnet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coil that becomes a magnet with current.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DATA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Object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Attracted?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Paper clip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Steel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Coin (most)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Alloy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Pencil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Wood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Magnetic or not?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TRY 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Keep magnets away from phones and cards.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Sprinkle iron filings on paper over a magnet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Tap the paper gently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the field pattern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the field lines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Compass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Navigation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Motors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Fans and vehicles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MRI scanners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poles in every magnet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Earth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behaves like a giant magnet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Maglev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trains float on magnets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Magnets have two poles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Like poles repel, unlike attract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Fields can be seen with iron filings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can create magnetism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7">
  <a:themeElements>
    <a:clrScheme name="Morphiq science-497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science-497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Magnetism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