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 flipV="1">
            <a:off x="8384320" y="2754630"/>
            <a:ext cx="145318" cy="341376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Oval 6"/>
          <p:cNvSpPr/>
          <p:nvPr/>
        </p:nvSpPr>
        <p:spPr>
          <a:xfrm rot="19320000">
            <a:off x="8257604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598980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257604" y="3384042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598980" y="3384042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257604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598980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257604" y="4322826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598980" y="4322826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257604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598980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9320000">
            <a:off x="8257604" y="5261610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280000">
            <a:off x="8598980" y="5261610"/>
            <a:ext cx="202692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V="1">
            <a:off x="9363075" y="2754630"/>
            <a:ext cx="101320" cy="341376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Oval 19"/>
          <p:cNvSpPr/>
          <p:nvPr/>
        </p:nvSpPr>
        <p:spPr>
          <a:xfrm rot="19320000">
            <a:off x="9091041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432417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091041" y="3384042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432417" y="3384042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091041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432417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091041" y="4322826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432417" y="4322826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091041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432417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9320000">
            <a:off x="9091041" y="5261610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2280000">
            <a:off x="9432417" y="5261610"/>
            <a:ext cx="202692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V="1">
            <a:off x="10196512" y="2754630"/>
            <a:ext cx="151436" cy="341376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3" name="Oval 32"/>
          <p:cNvSpPr/>
          <p:nvPr/>
        </p:nvSpPr>
        <p:spPr>
          <a:xfrm rot="19320000">
            <a:off x="9924478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0265854" y="2914650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9924478" y="3384042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0265854" y="3384042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9924478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0265854" y="3853434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9924478" y="4322826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0265854" y="4322826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9924478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0265854" y="4792218"/>
            <a:ext cx="202692" cy="5334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320000">
            <a:off x="9924478" y="5261610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280000">
            <a:off x="10265854" y="5261610"/>
            <a:ext cx="202692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BIOLOGY PROJECT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Biology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Photosynthesis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plants turn light into food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17496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0" y="1028700"/>
            <a:ext cx="181228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599199" y="1028700"/>
            <a:ext cx="6880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What is photosynthesis?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7547519" y="1028700"/>
            <a:ext cx="7248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8997659" y="1028700"/>
            <a:ext cx="14634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505343" y="1028700"/>
            <a:ext cx="162657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Chlorophyll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Green pigment that absorbs light energy.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reactions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is split and energy is captured.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Calvin cycle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Chlorophyll absorbs sunlight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Split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splits, oxygen released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Energy stored as ATP and NADPH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The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Factor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 intensity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when saturated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CO₂ level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at high CO₂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Temperature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Rises then falls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Enzymes denature above ~40 °C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Factors affecting the rate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11211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0" y="1028700"/>
            <a:ext cx="113595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668000" y="1028700"/>
            <a:ext cx="172817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light gives faster photosynthesis until another factor limits it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Greenhouses boost light and CO₂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Climate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Forests absorb carbon dioxide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Energy research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7454923" y="1028700"/>
            <a:ext cx="165077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0" y="1028700"/>
            <a:ext cx="12747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665699" y="1028700"/>
            <a:ext cx="2301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6CO₂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+ 6H₂O → C₆H₁₂O₆ + 6O₂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~50%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oxygen from ocean algae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Plants make food using light, water and CO₂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Chlorophyll in chloroplasts captures light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Oxygen is released as a by-product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8077200" y="1028700"/>
            <a:ext cx="8180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6295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1913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629510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191317" y="202996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6295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1913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629510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191317" y="353872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6295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1913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629510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191317" y="5047488"/>
            <a:ext cx="333573" cy="877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9431724" y="1028700"/>
            <a:ext cx="17076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90011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5629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9001110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562917" y="202996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90011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5629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9001110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562917" y="353872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90011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5629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9001110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562917" y="5047488"/>
            <a:ext cx="333573" cy="8778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703747" y="1028700"/>
            <a:ext cx="11665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372710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934517" y="127558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372710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934517" y="202996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372710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934517" y="278434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372710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934517" y="353872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372710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934517" y="4293108"/>
            <a:ext cx="333573" cy="8778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372710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934517" y="5047488"/>
            <a:ext cx="333573" cy="8778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 · Biology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8">
  <a:themeElements>
    <a:clrScheme name="Morphiq science-498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science-498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