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11</c:v>
                </c:pt>
                <c:pt idx="2">
                  <c:v>18</c:v>
                </c:pt>
                <c:pt idx="3">
                  <c:v>26</c:v>
                </c:pt>
                <c:pt idx="4">
                  <c:v>34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MACHINE LEARNING IN HEALTHCARE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6298406" y="6048375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5893594" y="6398953"/>
            <a:ext cx="404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5691188" y="6048375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5691188" y="5697797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5893594" y="5697797"/>
            <a:ext cx="404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6298406" y="5697797"/>
            <a:ext cx="202406" cy="3505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6500812" y="6048375"/>
            <a:ext cx="291466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5747861" y="6398953"/>
            <a:ext cx="145733" cy="25241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5747861" y="5445381"/>
            <a:ext cx="145733" cy="25241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395561" y="5943124"/>
            <a:ext cx="210502" cy="2105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193155" y="6293702"/>
            <a:ext cx="210502" cy="2105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88342" y="6293702"/>
            <a:ext cx="210502" cy="21050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585936" y="5943124"/>
            <a:ext cx="210502" cy="21050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788342" y="5592546"/>
            <a:ext cx="210502" cy="2105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193155" y="5592546"/>
            <a:ext cx="210502" cy="21050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19411" y="5975509"/>
            <a:ext cx="145732" cy="1457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674995" y="6578503"/>
            <a:ext cx="145732" cy="1457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674995" y="5372515"/>
            <a:ext cx="145732" cy="1457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Machine Learning in Healthcare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data is changing diagnosis and 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Machine learning finds patterns in medical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supports doctors in diagnosis and planning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with scans, records and wearable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Needs careful validation and privacy safeguards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1970s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Expert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Rule-based medical advice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2000s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Digital records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Data becomes available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Deep learning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Breakthroughs in image tasks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2020s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Clinical tools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Approved AI-assisted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Supervised learning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Learning from labelled examples.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Computer vision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 X-rays and scans.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Predictive models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Estimating risk from records.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Data pipelines, models and clinician review.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Models are trained on de-identified data, validated on separate populations and deployed as decision support, with clinicians always making the final call.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Radiology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Flagging suspicious scans.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Triage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Prioritising urgent cases.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Chronic care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Predicting complications early.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Hospitals piloting AI tools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Earlier detection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reporting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Support where specialists are scarce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Personalised care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Limitations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Bias in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risks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Hard to explain decisions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Regulatory hurdles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 quality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Diverse, labelled data needed.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Trust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Explainability for clinicians.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Regulation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Approval and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AI will act as a second pair of eyes for every clinician.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ML can extend specialist expertise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Validation and fairness are essential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Humans stay in charge of care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Ishita Verma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14">
  <a:themeElements>
    <a:clrScheme name="Morphiq seminar-214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seminar-214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Healthcare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